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24"/>
  </p:notesMasterIdLst>
  <p:sldIdLst>
    <p:sldId id="256" r:id="rId2"/>
    <p:sldId id="264" r:id="rId3"/>
    <p:sldId id="286" r:id="rId4"/>
    <p:sldId id="293" r:id="rId5"/>
    <p:sldId id="292" r:id="rId6"/>
    <p:sldId id="290" r:id="rId7"/>
    <p:sldId id="285" r:id="rId8"/>
    <p:sldId id="291" r:id="rId9"/>
    <p:sldId id="289" r:id="rId10"/>
    <p:sldId id="260" r:id="rId11"/>
    <p:sldId id="259" r:id="rId12"/>
    <p:sldId id="261" r:id="rId13"/>
    <p:sldId id="262" r:id="rId14"/>
    <p:sldId id="275" r:id="rId15"/>
    <p:sldId id="278" r:id="rId16"/>
    <p:sldId id="267" r:id="rId17"/>
    <p:sldId id="274" r:id="rId18"/>
    <p:sldId id="282" r:id="rId19"/>
    <p:sldId id="269" r:id="rId20"/>
    <p:sldId id="271" r:id="rId21"/>
    <p:sldId id="268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8"/>
    <p:restoredTop sz="94694"/>
  </p:normalViewPr>
  <p:slideViewPr>
    <p:cSldViewPr snapToGrid="0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86A0A-0CF6-394E-90D5-585E77368C68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7F184-AE8D-8948-AD36-C66C03D62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61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F184-AE8D-8948-AD36-C66C03D621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35EAA-ED80-4FF1-942C-82B1D483AF60}"/>
              </a:ext>
            </a:extLst>
          </p:cNvPr>
          <p:cNvSpPr/>
          <p:nvPr/>
        </p:nvSpPr>
        <p:spPr>
          <a:xfrm rot="21133683" flipH="1">
            <a:off x="977627" y="481134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15F49B-3CBC-46CF-AFB5-988852D0479E}"/>
              </a:ext>
            </a:extLst>
          </p:cNvPr>
          <p:cNvSpPr/>
          <p:nvPr/>
        </p:nvSpPr>
        <p:spPr>
          <a:xfrm rot="21133683" flipH="1">
            <a:off x="1010574" y="456230"/>
            <a:ext cx="9378187" cy="5238589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FF0C0-FC1A-4C5B-9FE5-09BA33FF7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6392" y="1398181"/>
            <a:ext cx="7134446" cy="2870791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989092-15F8-4341-8D94-9E799301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70835" y="5135527"/>
            <a:ext cx="4397164" cy="105793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7328B-E858-4921-99C2-3B0BE172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81296-9B7B-4EF3-89B3-8B33E6070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2FE59-6CD1-4D0F-8A06-10CA2D3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39E3-FB89-4585-A22D-15851E8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94B498-70D2-4956-A576-83345B38D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84CB-FF9E-43D6-8805-B4ABB520D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7EE14-0A60-428B-BC0E-A50951E0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A9A22-BBF2-4B23-B17F-B32AC87D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4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C51B-E0BE-4D50-A04A-571F8BCAE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99550" y="692150"/>
            <a:ext cx="2254250" cy="53099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F5607-7A89-4981-87F4-98BC7CE0A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692150"/>
            <a:ext cx="8108950" cy="5309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0D5BE-275A-42D5-BCE1-357D53FC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5F9A-B406-4028-AC92-D12450519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0F0A-5147-4274-A0A1-BD219179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85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C77D-9BA0-4A3B-B823-2059DC3C3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11DB-C16F-4CED-97C6-73ABD71F3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14D3C-7343-4DD7-B816-0D4D66BD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409C8-4D7C-40EE-A12E-59CB555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22D5-7193-4F59-83B4-3C19E8B1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8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FA1-A4AB-4CF4-B02E-57AAED571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971" y="1709738"/>
            <a:ext cx="9165772" cy="296327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406C-F19A-4393-9AD1-A300A7E4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1971" y="4875028"/>
            <a:ext cx="9165772" cy="1052623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D7AE7-47F6-4023-8D44-8BA1DAB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B32FC-A974-44FC-9804-F871EE51D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9ADE9-F40E-4E3B-AB8D-68CB1F485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1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D816-3E01-4EFD-AD9C-783D674D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53D69-34A7-451D-A902-5F6CD13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0722" y="2095500"/>
            <a:ext cx="4999077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1E0E2-7D34-48E0-8795-546D2F00E2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056" y="2095500"/>
            <a:ext cx="5072743" cy="3973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05476-6B6D-4BA3-919B-5335D642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DB6D41-07E2-4F6D-BB39-217957FE7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E0CA9C-BFED-484F-B765-EA8CE4B4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5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4AD2-5208-4201-90A7-F96187619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02129"/>
            <a:ext cx="10326688" cy="11256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3FF53-BE24-42E9-BA12-BC5863CBF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1827804"/>
            <a:ext cx="4968875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84776-6678-4D27-9BE9-5D83FC9E8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28700" y="2642191"/>
            <a:ext cx="4968875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CA2E2-5B30-43B4-8FCD-23015451F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1054" y="1827804"/>
            <a:ext cx="5087034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7B7A1-E670-4E7E-AEBA-340893DE8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1054" y="2642191"/>
            <a:ext cx="5087034" cy="34024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4D3AE-982A-4CC3-8456-4D4B0E35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E3087-09F9-4436-8236-8693EA498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413CB-0E24-4F96-AF8C-EE269ACC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12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CAD1C-D319-4A48-8DF9-50699231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D0181-83E0-4AB1-B372-24D6C075B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0352C-6317-4DD0-84C4-AE7DDAC5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8F340C5-9EBB-43D9-91F5-F767DBD59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01240" y="1130240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CC812-F2A9-46D4-9B78-6659C68E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671" y="1932214"/>
            <a:ext cx="6966858" cy="30915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7A37F60-69E7-41AC-BC9A-9DBC3B57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492880">
            <a:off x="2455668" y="1103025"/>
            <a:ext cx="8982171" cy="5009917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61601"/>
              <a:gd name="connsiteY0" fmla="*/ 725435 h 725435"/>
              <a:gd name="connsiteX1" fmla="*/ 430018 w 961601"/>
              <a:gd name="connsiteY1" fmla="*/ 636758 h 725435"/>
              <a:gd name="connsiteX2" fmla="*/ 820834 w 961601"/>
              <a:gd name="connsiteY2" fmla="*/ 548364 h 725435"/>
              <a:gd name="connsiteX3" fmla="*/ 954560 w 961601"/>
              <a:gd name="connsiteY3" fmla="*/ 257282 h 725435"/>
              <a:gd name="connsiteX4" fmla="*/ 674525 w 961601"/>
              <a:gd name="connsiteY4" fmla="*/ 5631 h 725435"/>
              <a:gd name="connsiteX5" fmla="*/ 15300 w 961601"/>
              <a:gd name="connsiteY5" fmla="*/ 246614 h 725435"/>
              <a:gd name="connsiteX6" fmla="*/ 217325 w 961601"/>
              <a:gd name="connsiteY6" fmla="*/ 650664 h 725435"/>
              <a:gd name="connsiteX7" fmla="*/ 284667 w 961601"/>
              <a:gd name="connsiteY7" fmla="*/ 725435 h 725435"/>
              <a:gd name="connsiteX0" fmla="*/ 284667 w 961601"/>
              <a:gd name="connsiteY0" fmla="*/ 725962 h 725962"/>
              <a:gd name="connsiteX1" fmla="*/ 430018 w 961601"/>
              <a:gd name="connsiteY1" fmla="*/ 637285 h 725962"/>
              <a:gd name="connsiteX2" fmla="*/ 820834 w 961601"/>
              <a:gd name="connsiteY2" fmla="*/ 548891 h 725962"/>
              <a:gd name="connsiteX3" fmla="*/ 954560 w 961601"/>
              <a:gd name="connsiteY3" fmla="*/ 257809 h 725962"/>
              <a:gd name="connsiteX4" fmla="*/ 674525 w 961601"/>
              <a:gd name="connsiteY4" fmla="*/ 6158 h 725962"/>
              <a:gd name="connsiteX5" fmla="*/ 15300 w 961601"/>
              <a:gd name="connsiteY5" fmla="*/ 247141 h 725962"/>
              <a:gd name="connsiteX6" fmla="*/ 217325 w 961601"/>
              <a:gd name="connsiteY6" fmla="*/ 651191 h 725962"/>
              <a:gd name="connsiteX7" fmla="*/ 284667 w 961601"/>
              <a:gd name="connsiteY7" fmla="*/ 725962 h 725962"/>
              <a:gd name="connsiteX0" fmla="*/ 410902 w 1087836"/>
              <a:gd name="connsiteY0" fmla="*/ 719810 h 719810"/>
              <a:gd name="connsiteX1" fmla="*/ 556253 w 1087836"/>
              <a:gd name="connsiteY1" fmla="*/ 631133 h 719810"/>
              <a:gd name="connsiteX2" fmla="*/ 947069 w 1087836"/>
              <a:gd name="connsiteY2" fmla="*/ 542739 h 719810"/>
              <a:gd name="connsiteX3" fmla="*/ 1080795 w 1087836"/>
              <a:gd name="connsiteY3" fmla="*/ 251657 h 719810"/>
              <a:gd name="connsiteX4" fmla="*/ 800760 w 1087836"/>
              <a:gd name="connsiteY4" fmla="*/ 6 h 719810"/>
              <a:gd name="connsiteX5" fmla="*/ 5261 w 1087836"/>
              <a:gd name="connsiteY5" fmla="*/ 248982 h 719810"/>
              <a:gd name="connsiteX6" fmla="*/ 343560 w 1087836"/>
              <a:gd name="connsiteY6" fmla="*/ 645039 h 719810"/>
              <a:gd name="connsiteX7" fmla="*/ 410902 w 1087836"/>
              <a:gd name="connsiteY7" fmla="*/ 719810 h 719810"/>
              <a:gd name="connsiteX0" fmla="*/ 412791 w 1089725"/>
              <a:gd name="connsiteY0" fmla="*/ 726835 h 726835"/>
              <a:gd name="connsiteX1" fmla="*/ 558142 w 1089725"/>
              <a:gd name="connsiteY1" fmla="*/ 638158 h 726835"/>
              <a:gd name="connsiteX2" fmla="*/ 948958 w 1089725"/>
              <a:gd name="connsiteY2" fmla="*/ 549764 h 726835"/>
              <a:gd name="connsiteX3" fmla="*/ 1082684 w 1089725"/>
              <a:gd name="connsiteY3" fmla="*/ 258682 h 726835"/>
              <a:gd name="connsiteX4" fmla="*/ 802649 w 1089725"/>
              <a:gd name="connsiteY4" fmla="*/ 7031 h 726835"/>
              <a:gd name="connsiteX5" fmla="*/ 171027 w 1089725"/>
              <a:gd name="connsiteY5" fmla="*/ 85967 h 726835"/>
              <a:gd name="connsiteX6" fmla="*/ 7150 w 1089725"/>
              <a:gd name="connsiteY6" fmla="*/ 256007 h 726835"/>
              <a:gd name="connsiteX7" fmla="*/ 345449 w 1089725"/>
              <a:gd name="connsiteY7" fmla="*/ 652064 h 726835"/>
              <a:gd name="connsiteX8" fmla="*/ 412791 w 1089725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9002 w 1085936"/>
              <a:gd name="connsiteY0" fmla="*/ 726835 h 726835"/>
              <a:gd name="connsiteX1" fmla="*/ 554353 w 1085936"/>
              <a:gd name="connsiteY1" fmla="*/ 638158 h 726835"/>
              <a:gd name="connsiteX2" fmla="*/ 945169 w 1085936"/>
              <a:gd name="connsiteY2" fmla="*/ 549764 h 726835"/>
              <a:gd name="connsiteX3" fmla="*/ 1078895 w 1085936"/>
              <a:gd name="connsiteY3" fmla="*/ 258682 h 726835"/>
              <a:gd name="connsiteX4" fmla="*/ 798860 w 1085936"/>
              <a:gd name="connsiteY4" fmla="*/ 7031 h 726835"/>
              <a:gd name="connsiteX5" fmla="*/ 167238 w 1085936"/>
              <a:gd name="connsiteY5" fmla="*/ 85967 h 726835"/>
              <a:gd name="connsiteX6" fmla="*/ 7460 w 1085936"/>
              <a:gd name="connsiteY6" fmla="*/ 285590 h 726835"/>
              <a:gd name="connsiteX7" fmla="*/ 341660 w 1085936"/>
              <a:gd name="connsiteY7" fmla="*/ 652064 h 726835"/>
              <a:gd name="connsiteX8" fmla="*/ 409002 w 1085936"/>
              <a:gd name="connsiteY8" fmla="*/ 726835 h 726835"/>
              <a:gd name="connsiteX0" fmla="*/ 407340 w 1084274"/>
              <a:gd name="connsiteY0" fmla="*/ 726835 h 726835"/>
              <a:gd name="connsiteX1" fmla="*/ 552691 w 1084274"/>
              <a:gd name="connsiteY1" fmla="*/ 638158 h 726835"/>
              <a:gd name="connsiteX2" fmla="*/ 943507 w 1084274"/>
              <a:gd name="connsiteY2" fmla="*/ 549764 h 726835"/>
              <a:gd name="connsiteX3" fmla="*/ 1077233 w 1084274"/>
              <a:gd name="connsiteY3" fmla="*/ 258682 h 726835"/>
              <a:gd name="connsiteX4" fmla="*/ 797198 w 1084274"/>
              <a:gd name="connsiteY4" fmla="*/ 7031 h 726835"/>
              <a:gd name="connsiteX5" fmla="*/ 165576 w 1084274"/>
              <a:gd name="connsiteY5" fmla="*/ 85967 h 726835"/>
              <a:gd name="connsiteX6" fmla="*/ 5798 w 1084274"/>
              <a:gd name="connsiteY6" fmla="*/ 285590 h 726835"/>
              <a:gd name="connsiteX7" fmla="*/ 339998 w 1084274"/>
              <a:gd name="connsiteY7" fmla="*/ 652064 h 726835"/>
              <a:gd name="connsiteX8" fmla="*/ 407340 w 1084274"/>
              <a:gd name="connsiteY8" fmla="*/ 726835 h 726835"/>
              <a:gd name="connsiteX0" fmla="*/ 405193 w 1082127"/>
              <a:gd name="connsiteY0" fmla="*/ 726835 h 726835"/>
              <a:gd name="connsiteX1" fmla="*/ 550544 w 1082127"/>
              <a:gd name="connsiteY1" fmla="*/ 638158 h 726835"/>
              <a:gd name="connsiteX2" fmla="*/ 941360 w 1082127"/>
              <a:gd name="connsiteY2" fmla="*/ 549764 h 726835"/>
              <a:gd name="connsiteX3" fmla="*/ 1075086 w 1082127"/>
              <a:gd name="connsiteY3" fmla="*/ 258682 h 726835"/>
              <a:gd name="connsiteX4" fmla="*/ 795051 w 1082127"/>
              <a:gd name="connsiteY4" fmla="*/ 7031 h 726835"/>
              <a:gd name="connsiteX5" fmla="*/ 163429 w 1082127"/>
              <a:gd name="connsiteY5" fmla="*/ 85967 h 726835"/>
              <a:gd name="connsiteX6" fmla="*/ 5959 w 1082127"/>
              <a:gd name="connsiteY6" fmla="*/ 336874 h 726835"/>
              <a:gd name="connsiteX7" fmla="*/ 337851 w 1082127"/>
              <a:gd name="connsiteY7" fmla="*/ 652064 h 726835"/>
              <a:gd name="connsiteX8" fmla="*/ 405193 w 1082127"/>
              <a:gd name="connsiteY8" fmla="*/ 726835 h 726835"/>
              <a:gd name="connsiteX0" fmla="*/ 405097 w 1082031"/>
              <a:gd name="connsiteY0" fmla="*/ 727553 h 727553"/>
              <a:gd name="connsiteX1" fmla="*/ 550448 w 1082031"/>
              <a:gd name="connsiteY1" fmla="*/ 638876 h 727553"/>
              <a:gd name="connsiteX2" fmla="*/ 941264 w 1082031"/>
              <a:gd name="connsiteY2" fmla="*/ 550482 h 727553"/>
              <a:gd name="connsiteX3" fmla="*/ 1074990 w 1082031"/>
              <a:gd name="connsiteY3" fmla="*/ 259400 h 727553"/>
              <a:gd name="connsiteX4" fmla="*/ 794955 w 1082031"/>
              <a:gd name="connsiteY4" fmla="*/ 7749 h 727553"/>
              <a:gd name="connsiteX5" fmla="*/ 164686 w 1082031"/>
              <a:gd name="connsiteY5" fmla="*/ 81610 h 727553"/>
              <a:gd name="connsiteX6" fmla="*/ 5863 w 1082031"/>
              <a:gd name="connsiteY6" fmla="*/ 337592 h 727553"/>
              <a:gd name="connsiteX7" fmla="*/ 337755 w 1082031"/>
              <a:gd name="connsiteY7" fmla="*/ 652782 h 727553"/>
              <a:gd name="connsiteX8" fmla="*/ 405097 w 1082031"/>
              <a:gd name="connsiteY8" fmla="*/ 727553 h 727553"/>
              <a:gd name="connsiteX0" fmla="*/ 427815 w 1104749"/>
              <a:gd name="connsiteY0" fmla="*/ 727553 h 727553"/>
              <a:gd name="connsiteX1" fmla="*/ 573166 w 1104749"/>
              <a:gd name="connsiteY1" fmla="*/ 638876 h 727553"/>
              <a:gd name="connsiteX2" fmla="*/ 963982 w 1104749"/>
              <a:gd name="connsiteY2" fmla="*/ 550482 h 727553"/>
              <a:gd name="connsiteX3" fmla="*/ 1097708 w 1104749"/>
              <a:gd name="connsiteY3" fmla="*/ 259400 h 727553"/>
              <a:gd name="connsiteX4" fmla="*/ 817673 w 1104749"/>
              <a:gd name="connsiteY4" fmla="*/ 7749 h 727553"/>
              <a:gd name="connsiteX5" fmla="*/ 187404 w 1104749"/>
              <a:gd name="connsiteY5" fmla="*/ 81610 h 727553"/>
              <a:gd name="connsiteX6" fmla="*/ 4537 w 1104749"/>
              <a:gd name="connsiteY6" fmla="*/ 344274 h 727553"/>
              <a:gd name="connsiteX7" fmla="*/ 360473 w 1104749"/>
              <a:gd name="connsiteY7" fmla="*/ 652782 h 727553"/>
              <a:gd name="connsiteX8" fmla="*/ 427815 w 1104749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23278 w 1100212"/>
              <a:gd name="connsiteY0" fmla="*/ 727553 h 727553"/>
              <a:gd name="connsiteX1" fmla="*/ 568629 w 1100212"/>
              <a:gd name="connsiteY1" fmla="*/ 638876 h 727553"/>
              <a:gd name="connsiteX2" fmla="*/ 959445 w 1100212"/>
              <a:gd name="connsiteY2" fmla="*/ 550482 h 727553"/>
              <a:gd name="connsiteX3" fmla="*/ 1093171 w 1100212"/>
              <a:gd name="connsiteY3" fmla="*/ 259400 h 727553"/>
              <a:gd name="connsiteX4" fmla="*/ 813136 w 1100212"/>
              <a:gd name="connsiteY4" fmla="*/ 7749 h 727553"/>
              <a:gd name="connsiteX5" fmla="*/ 182867 w 1100212"/>
              <a:gd name="connsiteY5" fmla="*/ 81610 h 727553"/>
              <a:gd name="connsiteX6" fmla="*/ 0 w 1100212"/>
              <a:gd name="connsiteY6" fmla="*/ 344274 h 727553"/>
              <a:gd name="connsiteX7" fmla="*/ 355936 w 1100212"/>
              <a:gd name="connsiteY7" fmla="*/ 652782 h 727553"/>
              <a:gd name="connsiteX8" fmla="*/ 423278 w 1100212"/>
              <a:gd name="connsiteY8" fmla="*/ 727553 h 727553"/>
              <a:gd name="connsiteX0" fmla="*/ 437503 w 1114437"/>
              <a:gd name="connsiteY0" fmla="*/ 727553 h 727553"/>
              <a:gd name="connsiteX1" fmla="*/ 582854 w 1114437"/>
              <a:gd name="connsiteY1" fmla="*/ 638876 h 727553"/>
              <a:gd name="connsiteX2" fmla="*/ 973670 w 1114437"/>
              <a:gd name="connsiteY2" fmla="*/ 550482 h 727553"/>
              <a:gd name="connsiteX3" fmla="*/ 1107396 w 1114437"/>
              <a:gd name="connsiteY3" fmla="*/ 259400 h 727553"/>
              <a:gd name="connsiteX4" fmla="*/ 827361 w 1114437"/>
              <a:gd name="connsiteY4" fmla="*/ 7749 h 727553"/>
              <a:gd name="connsiteX5" fmla="*/ 197092 w 1114437"/>
              <a:gd name="connsiteY5" fmla="*/ 81610 h 727553"/>
              <a:gd name="connsiteX6" fmla="*/ 0 w 1114437"/>
              <a:gd name="connsiteY6" fmla="*/ 341962 h 727553"/>
              <a:gd name="connsiteX7" fmla="*/ 370161 w 1114437"/>
              <a:gd name="connsiteY7" fmla="*/ 652782 h 727553"/>
              <a:gd name="connsiteX8" fmla="*/ 437503 w 1114437"/>
              <a:gd name="connsiteY8" fmla="*/ 727553 h 727553"/>
              <a:gd name="connsiteX0" fmla="*/ 463684 w 1140618"/>
              <a:gd name="connsiteY0" fmla="*/ 727553 h 727553"/>
              <a:gd name="connsiteX1" fmla="*/ 609035 w 1140618"/>
              <a:gd name="connsiteY1" fmla="*/ 638876 h 727553"/>
              <a:gd name="connsiteX2" fmla="*/ 999851 w 1140618"/>
              <a:gd name="connsiteY2" fmla="*/ 550482 h 727553"/>
              <a:gd name="connsiteX3" fmla="*/ 1133577 w 1140618"/>
              <a:gd name="connsiteY3" fmla="*/ 259400 h 727553"/>
              <a:gd name="connsiteX4" fmla="*/ 853542 w 1140618"/>
              <a:gd name="connsiteY4" fmla="*/ 7749 h 727553"/>
              <a:gd name="connsiteX5" fmla="*/ 223273 w 1140618"/>
              <a:gd name="connsiteY5" fmla="*/ 81610 h 727553"/>
              <a:gd name="connsiteX6" fmla="*/ 0 w 1140618"/>
              <a:gd name="connsiteY6" fmla="*/ 343816 h 727553"/>
              <a:gd name="connsiteX7" fmla="*/ 396342 w 1140618"/>
              <a:gd name="connsiteY7" fmla="*/ 652782 h 727553"/>
              <a:gd name="connsiteX8" fmla="*/ 463684 w 1140618"/>
              <a:gd name="connsiteY8" fmla="*/ 727553 h 727553"/>
              <a:gd name="connsiteX0" fmla="*/ 463684 w 1140714"/>
              <a:gd name="connsiteY0" fmla="*/ 719277 h 719277"/>
              <a:gd name="connsiteX1" fmla="*/ 609035 w 1140714"/>
              <a:gd name="connsiteY1" fmla="*/ 630600 h 719277"/>
              <a:gd name="connsiteX2" fmla="*/ 999851 w 1140714"/>
              <a:gd name="connsiteY2" fmla="*/ 542206 h 719277"/>
              <a:gd name="connsiteX3" fmla="*/ 1133577 w 1140714"/>
              <a:gd name="connsiteY3" fmla="*/ 251124 h 719277"/>
              <a:gd name="connsiteX4" fmla="*/ 852002 w 1140714"/>
              <a:gd name="connsiteY4" fmla="*/ 8636 h 719277"/>
              <a:gd name="connsiteX5" fmla="*/ 223273 w 1140714"/>
              <a:gd name="connsiteY5" fmla="*/ 73334 h 719277"/>
              <a:gd name="connsiteX6" fmla="*/ 0 w 1140714"/>
              <a:gd name="connsiteY6" fmla="*/ 335540 h 719277"/>
              <a:gd name="connsiteX7" fmla="*/ 396342 w 1140714"/>
              <a:gd name="connsiteY7" fmla="*/ 644506 h 719277"/>
              <a:gd name="connsiteX8" fmla="*/ 463684 w 1140714"/>
              <a:gd name="connsiteY8" fmla="*/ 719277 h 719277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40714"/>
              <a:gd name="connsiteY0" fmla="*/ 721380 h 721380"/>
              <a:gd name="connsiteX1" fmla="*/ 609035 w 1140714"/>
              <a:gd name="connsiteY1" fmla="*/ 632703 h 721380"/>
              <a:gd name="connsiteX2" fmla="*/ 999851 w 1140714"/>
              <a:gd name="connsiteY2" fmla="*/ 544309 h 721380"/>
              <a:gd name="connsiteX3" fmla="*/ 1133577 w 1140714"/>
              <a:gd name="connsiteY3" fmla="*/ 253227 h 721380"/>
              <a:gd name="connsiteX4" fmla="*/ 852002 w 1140714"/>
              <a:gd name="connsiteY4" fmla="*/ 10739 h 721380"/>
              <a:gd name="connsiteX5" fmla="*/ 223273 w 1140714"/>
              <a:gd name="connsiteY5" fmla="*/ 64441 h 721380"/>
              <a:gd name="connsiteX6" fmla="*/ 0 w 1140714"/>
              <a:gd name="connsiteY6" fmla="*/ 337643 h 721380"/>
              <a:gd name="connsiteX7" fmla="*/ 396342 w 1140714"/>
              <a:gd name="connsiteY7" fmla="*/ 646609 h 721380"/>
              <a:gd name="connsiteX8" fmla="*/ 463684 w 1140714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8513"/>
              <a:gd name="connsiteY0" fmla="*/ 721380 h 721380"/>
              <a:gd name="connsiteX1" fmla="*/ 610575 w 1138513"/>
              <a:gd name="connsiteY1" fmla="*/ 643699 h 721380"/>
              <a:gd name="connsiteX2" fmla="*/ 999851 w 1138513"/>
              <a:gd name="connsiteY2" fmla="*/ 544309 h 721380"/>
              <a:gd name="connsiteX3" fmla="*/ 1133577 w 1138513"/>
              <a:gd name="connsiteY3" fmla="*/ 253227 h 721380"/>
              <a:gd name="connsiteX4" fmla="*/ 852002 w 1138513"/>
              <a:gd name="connsiteY4" fmla="*/ 10739 h 721380"/>
              <a:gd name="connsiteX5" fmla="*/ 223273 w 1138513"/>
              <a:gd name="connsiteY5" fmla="*/ 64441 h 721380"/>
              <a:gd name="connsiteX6" fmla="*/ 0 w 1138513"/>
              <a:gd name="connsiteY6" fmla="*/ 337643 h 721380"/>
              <a:gd name="connsiteX7" fmla="*/ 396342 w 1138513"/>
              <a:gd name="connsiteY7" fmla="*/ 646609 h 721380"/>
              <a:gd name="connsiteX8" fmla="*/ 463684 w 1138513"/>
              <a:gd name="connsiteY8" fmla="*/ 721380 h 721380"/>
              <a:gd name="connsiteX0" fmla="*/ 463684 w 1136732"/>
              <a:gd name="connsiteY0" fmla="*/ 721380 h 721380"/>
              <a:gd name="connsiteX1" fmla="*/ 610575 w 1136732"/>
              <a:gd name="connsiteY1" fmla="*/ 643699 h 721380"/>
              <a:gd name="connsiteX2" fmla="*/ 999851 w 1136732"/>
              <a:gd name="connsiteY2" fmla="*/ 544309 h 721380"/>
              <a:gd name="connsiteX3" fmla="*/ 1133577 w 1136732"/>
              <a:gd name="connsiteY3" fmla="*/ 253227 h 721380"/>
              <a:gd name="connsiteX4" fmla="*/ 852002 w 1136732"/>
              <a:gd name="connsiteY4" fmla="*/ 10739 h 721380"/>
              <a:gd name="connsiteX5" fmla="*/ 223273 w 1136732"/>
              <a:gd name="connsiteY5" fmla="*/ 64441 h 721380"/>
              <a:gd name="connsiteX6" fmla="*/ 0 w 1136732"/>
              <a:gd name="connsiteY6" fmla="*/ 337643 h 721380"/>
              <a:gd name="connsiteX7" fmla="*/ 396342 w 1136732"/>
              <a:gd name="connsiteY7" fmla="*/ 646609 h 721380"/>
              <a:gd name="connsiteX8" fmla="*/ 463684 w 1136732"/>
              <a:gd name="connsiteY8" fmla="*/ 721380 h 721380"/>
              <a:gd name="connsiteX0" fmla="*/ 463684 w 1121891"/>
              <a:gd name="connsiteY0" fmla="*/ 721255 h 721255"/>
              <a:gd name="connsiteX1" fmla="*/ 610575 w 1121891"/>
              <a:gd name="connsiteY1" fmla="*/ 643574 h 721255"/>
              <a:gd name="connsiteX2" fmla="*/ 999851 w 1121891"/>
              <a:gd name="connsiteY2" fmla="*/ 544184 h 721255"/>
              <a:gd name="connsiteX3" fmla="*/ 1118177 w 1121891"/>
              <a:gd name="connsiteY3" fmla="*/ 251269 h 721255"/>
              <a:gd name="connsiteX4" fmla="*/ 852002 w 1121891"/>
              <a:gd name="connsiteY4" fmla="*/ 10614 h 721255"/>
              <a:gd name="connsiteX5" fmla="*/ 223273 w 1121891"/>
              <a:gd name="connsiteY5" fmla="*/ 64316 h 721255"/>
              <a:gd name="connsiteX6" fmla="*/ 0 w 1121891"/>
              <a:gd name="connsiteY6" fmla="*/ 337518 h 721255"/>
              <a:gd name="connsiteX7" fmla="*/ 396342 w 1121891"/>
              <a:gd name="connsiteY7" fmla="*/ 646484 h 721255"/>
              <a:gd name="connsiteX8" fmla="*/ 463684 w 1121891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864"/>
              <a:gd name="connsiteY0" fmla="*/ 721255 h 721255"/>
              <a:gd name="connsiteX1" fmla="*/ 610575 w 1123864"/>
              <a:gd name="connsiteY1" fmla="*/ 643574 h 721255"/>
              <a:gd name="connsiteX2" fmla="*/ 999851 w 1123864"/>
              <a:gd name="connsiteY2" fmla="*/ 549682 h 721255"/>
              <a:gd name="connsiteX3" fmla="*/ 1118177 w 1123864"/>
              <a:gd name="connsiteY3" fmla="*/ 251269 h 721255"/>
              <a:gd name="connsiteX4" fmla="*/ 852002 w 1123864"/>
              <a:gd name="connsiteY4" fmla="*/ 10614 h 721255"/>
              <a:gd name="connsiteX5" fmla="*/ 223273 w 1123864"/>
              <a:gd name="connsiteY5" fmla="*/ 64316 h 721255"/>
              <a:gd name="connsiteX6" fmla="*/ 0 w 1123864"/>
              <a:gd name="connsiteY6" fmla="*/ 337518 h 721255"/>
              <a:gd name="connsiteX7" fmla="*/ 396342 w 1123864"/>
              <a:gd name="connsiteY7" fmla="*/ 646484 h 721255"/>
              <a:gd name="connsiteX8" fmla="*/ 463684 w 1123864"/>
              <a:gd name="connsiteY8" fmla="*/ 721255 h 721255"/>
              <a:gd name="connsiteX0" fmla="*/ 463684 w 1123354"/>
              <a:gd name="connsiteY0" fmla="*/ 721255 h 721255"/>
              <a:gd name="connsiteX1" fmla="*/ 610575 w 1123354"/>
              <a:gd name="connsiteY1" fmla="*/ 643574 h 721255"/>
              <a:gd name="connsiteX2" fmla="*/ 999851 w 1123354"/>
              <a:gd name="connsiteY2" fmla="*/ 549682 h 721255"/>
              <a:gd name="connsiteX3" fmla="*/ 1118177 w 1123354"/>
              <a:gd name="connsiteY3" fmla="*/ 251269 h 721255"/>
              <a:gd name="connsiteX4" fmla="*/ 852002 w 1123354"/>
              <a:gd name="connsiteY4" fmla="*/ 10614 h 721255"/>
              <a:gd name="connsiteX5" fmla="*/ 223273 w 1123354"/>
              <a:gd name="connsiteY5" fmla="*/ 64316 h 721255"/>
              <a:gd name="connsiteX6" fmla="*/ 0 w 1123354"/>
              <a:gd name="connsiteY6" fmla="*/ 337518 h 721255"/>
              <a:gd name="connsiteX7" fmla="*/ 396342 w 1123354"/>
              <a:gd name="connsiteY7" fmla="*/ 646484 h 721255"/>
              <a:gd name="connsiteX8" fmla="*/ 463684 w 1123354"/>
              <a:gd name="connsiteY8" fmla="*/ 721255 h 721255"/>
              <a:gd name="connsiteX0" fmla="*/ 411324 w 1070994"/>
              <a:gd name="connsiteY0" fmla="*/ 721255 h 721255"/>
              <a:gd name="connsiteX1" fmla="*/ 558215 w 1070994"/>
              <a:gd name="connsiteY1" fmla="*/ 643574 h 721255"/>
              <a:gd name="connsiteX2" fmla="*/ 947491 w 1070994"/>
              <a:gd name="connsiteY2" fmla="*/ 549682 h 721255"/>
              <a:gd name="connsiteX3" fmla="*/ 1065817 w 1070994"/>
              <a:gd name="connsiteY3" fmla="*/ 251269 h 721255"/>
              <a:gd name="connsiteX4" fmla="*/ 799642 w 1070994"/>
              <a:gd name="connsiteY4" fmla="*/ 10614 h 721255"/>
              <a:gd name="connsiteX5" fmla="*/ 170913 w 1070994"/>
              <a:gd name="connsiteY5" fmla="*/ 64316 h 721255"/>
              <a:gd name="connsiteX6" fmla="*/ 0 w 1070994"/>
              <a:gd name="connsiteY6" fmla="*/ 339351 h 721255"/>
              <a:gd name="connsiteX7" fmla="*/ 343982 w 1070994"/>
              <a:gd name="connsiteY7" fmla="*/ 646484 h 721255"/>
              <a:gd name="connsiteX8" fmla="*/ 411324 w 107099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1255 h 721255"/>
              <a:gd name="connsiteX1" fmla="*/ 538195 w 1050974"/>
              <a:gd name="connsiteY1" fmla="*/ 643574 h 721255"/>
              <a:gd name="connsiteX2" fmla="*/ 927471 w 1050974"/>
              <a:gd name="connsiteY2" fmla="*/ 549682 h 721255"/>
              <a:gd name="connsiteX3" fmla="*/ 1045797 w 1050974"/>
              <a:gd name="connsiteY3" fmla="*/ 251269 h 721255"/>
              <a:gd name="connsiteX4" fmla="*/ 779622 w 1050974"/>
              <a:gd name="connsiteY4" fmla="*/ 10614 h 721255"/>
              <a:gd name="connsiteX5" fmla="*/ 150893 w 1050974"/>
              <a:gd name="connsiteY5" fmla="*/ 64316 h 721255"/>
              <a:gd name="connsiteX6" fmla="*/ 0 w 1050974"/>
              <a:gd name="connsiteY6" fmla="*/ 339351 h 721255"/>
              <a:gd name="connsiteX7" fmla="*/ 323962 w 1050974"/>
              <a:gd name="connsiteY7" fmla="*/ 646484 h 721255"/>
              <a:gd name="connsiteX8" fmla="*/ 391304 w 1050974"/>
              <a:gd name="connsiteY8" fmla="*/ 721255 h 721255"/>
              <a:gd name="connsiteX0" fmla="*/ 391304 w 1050974"/>
              <a:gd name="connsiteY0" fmla="*/ 723864 h 723864"/>
              <a:gd name="connsiteX1" fmla="*/ 538195 w 1050974"/>
              <a:gd name="connsiteY1" fmla="*/ 646183 h 723864"/>
              <a:gd name="connsiteX2" fmla="*/ 927471 w 1050974"/>
              <a:gd name="connsiteY2" fmla="*/ 552291 h 723864"/>
              <a:gd name="connsiteX3" fmla="*/ 1045797 w 1050974"/>
              <a:gd name="connsiteY3" fmla="*/ 253878 h 723864"/>
              <a:gd name="connsiteX4" fmla="*/ 779622 w 1050974"/>
              <a:gd name="connsiteY4" fmla="*/ 13223 h 723864"/>
              <a:gd name="connsiteX5" fmla="*/ 201713 w 1050974"/>
              <a:gd name="connsiteY5" fmla="*/ 55929 h 723864"/>
              <a:gd name="connsiteX6" fmla="*/ 0 w 1050974"/>
              <a:gd name="connsiteY6" fmla="*/ 341960 h 723864"/>
              <a:gd name="connsiteX7" fmla="*/ 323962 w 1050974"/>
              <a:gd name="connsiteY7" fmla="*/ 649093 h 723864"/>
              <a:gd name="connsiteX8" fmla="*/ 391304 w 1050974"/>
              <a:gd name="connsiteY8" fmla="*/ 723864 h 723864"/>
              <a:gd name="connsiteX0" fmla="*/ 391304 w 1050974"/>
              <a:gd name="connsiteY0" fmla="*/ 722931 h 722931"/>
              <a:gd name="connsiteX1" fmla="*/ 538195 w 1050974"/>
              <a:gd name="connsiteY1" fmla="*/ 645250 h 722931"/>
              <a:gd name="connsiteX2" fmla="*/ 927471 w 1050974"/>
              <a:gd name="connsiteY2" fmla="*/ 551358 h 722931"/>
              <a:gd name="connsiteX3" fmla="*/ 1045797 w 1050974"/>
              <a:gd name="connsiteY3" fmla="*/ 252945 h 722931"/>
              <a:gd name="connsiteX4" fmla="*/ 779622 w 1050974"/>
              <a:gd name="connsiteY4" fmla="*/ 12290 h 722931"/>
              <a:gd name="connsiteX5" fmla="*/ 215573 w 1050974"/>
              <a:gd name="connsiteY5" fmla="*/ 58661 h 722931"/>
              <a:gd name="connsiteX6" fmla="*/ 0 w 1050974"/>
              <a:gd name="connsiteY6" fmla="*/ 341027 h 722931"/>
              <a:gd name="connsiteX7" fmla="*/ 323962 w 1050974"/>
              <a:gd name="connsiteY7" fmla="*/ 648160 h 722931"/>
              <a:gd name="connsiteX8" fmla="*/ 391304 w 1050974"/>
              <a:gd name="connsiteY8" fmla="*/ 722931 h 722931"/>
              <a:gd name="connsiteX0" fmla="*/ 382064 w 1041734"/>
              <a:gd name="connsiteY0" fmla="*/ 722931 h 722931"/>
              <a:gd name="connsiteX1" fmla="*/ 528955 w 1041734"/>
              <a:gd name="connsiteY1" fmla="*/ 645250 h 722931"/>
              <a:gd name="connsiteX2" fmla="*/ 918231 w 1041734"/>
              <a:gd name="connsiteY2" fmla="*/ 551358 h 722931"/>
              <a:gd name="connsiteX3" fmla="*/ 1036557 w 1041734"/>
              <a:gd name="connsiteY3" fmla="*/ 252945 h 722931"/>
              <a:gd name="connsiteX4" fmla="*/ 770382 w 1041734"/>
              <a:gd name="connsiteY4" fmla="*/ 12290 h 722931"/>
              <a:gd name="connsiteX5" fmla="*/ 206333 w 1041734"/>
              <a:gd name="connsiteY5" fmla="*/ 58661 h 722931"/>
              <a:gd name="connsiteX6" fmla="*/ 0 w 1041734"/>
              <a:gd name="connsiteY6" fmla="*/ 342860 h 722931"/>
              <a:gd name="connsiteX7" fmla="*/ 314722 w 1041734"/>
              <a:gd name="connsiteY7" fmla="*/ 648160 h 722931"/>
              <a:gd name="connsiteX8" fmla="*/ 382064 w 1041734"/>
              <a:gd name="connsiteY8" fmla="*/ 722931 h 722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734" h="722931">
                <a:moveTo>
                  <a:pt x="382064" y="722931"/>
                </a:moveTo>
                <a:cubicBezTo>
                  <a:pt x="406019" y="660055"/>
                  <a:pt x="439594" y="666515"/>
                  <a:pt x="528955" y="645250"/>
                </a:cubicBezTo>
                <a:cubicBezTo>
                  <a:pt x="618316" y="623985"/>
                  <a:pt x="833631" y="616742"/>
                  <a:pt x="918231" y="551358"/>
                </a:cubicBezTo>
                <a:cubicBezTo>
                  <a:pt x="1002831" y="485974"/>
                  <a:pt x="1059658" y="370279"/>
                  <a:pt x="1036557" y="252945"/>
                </a:cubicBezTo>
                <a:cubicBezTo>
                  <a:pt x="1013456" y="135611"/>
                  <a:pt x="908753" y="44671"/>
                  <a:pt x="770382" y="12290"/>
                </a:cubicBezTo>
                <a:cubicBezTo>
                  <a:pt x="632011" y="-20091"/>
                  <a:pt x="338916" y="17165"/>
                  <a:pt x="206333" y="58661"/>
                </a:cubicBezTo>
                <a:cubicBezTo>
                  <a:pt x="73750" y="100157"/>
                  <a:pt x="1822" y="199023"/>
                  <a:pt x="0" y="342860"/>
                </a:cubicBezTo>
                <a:cubicBezTo>
                  <a:pt x="27105" y="498943"/>
                  <a:pt x="87932" y="573770"/>
                  <a:pt x="314722" y="648160"/>
                </a:cubicBezTo>
                <a:cubicBezTo>
                  <a:pt x="367872" y="666162"/>
                  <a:pt x="382064" y="722931"/>
                  <a:pt x="382064" y="722931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8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D441F-9FBB-4F90-987A-39793DE0E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92B1E-8D5D-45CA-9A8B-53E3B7FE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9E71-49A9-4CE9-AD1D-780A876B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4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053A-B2EE-4E20-9723-6BB0BBD50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53272"/>
            <a:ext cx="3932237" cy="173272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065AB-0DF3-4C86-AB5F-EB65021FD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642" y="987425"/>
            <a:ext cx="593974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99FAE-8825-466D-9F1E-3B7BAED2C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8550"/>
            <a:ext cx="3932237" cy="35004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6375-677F-4A58-B98D-18F3DEF8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40F2C-7AE7-481B-856A-B3E26AE8B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C48C-9BD9-41CB-915E-A905B8869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04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B6DE4-025D-4D93-A5D0-FB4589720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5915"/>
            <a:ext cx="3932237" cy="16700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3EE21-471F-4B7B-B7AF-192243A12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6B769-8E40-42E6-8F62-C4347B0CE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65744"/>
            <a:ext cx="3932237" cy="35032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84DC6-1AA3-4779-8EDF-F4A87750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47F83E-FAF9-43E1-95CC-6F4EDD76B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D8C7B-B211-4BAF-9C05-09CF993B0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9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AE2DA9-9BAF-4D46-BC97-20425C5321FD}"/>
              </a:ext>
            </a:extLst>
          </p:cNvPr>
          <p:cNvSpPr/>
          <p:nvPr/>
        </p:nvSpPr>
        <p:spPr>
          <a:xfrm>
            <a:off x="372926" y="367993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68807" y="-29564"/>
                  <a:pt x="11499601" y="84193"/>
                </a:cubicBezTo>
                <a:lnTo>
                  <a:pt x="11496115" y="333210"/>
                </a:lnTo>
                <a:cubicBezTo>
                  <a:pt x="11496285" y="48943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89E99-8A12-4C4F-92F9-95B01D814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333075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B211-A6C3-4384-AA0B-7A8561A53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0726" y="2089298"/>
            <a:ext cx="10333074" cy="3827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7E98-5ED3-41C2-BC39-EA8FB826A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7834" y="6356350"/>
            <a:ext cx="2604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1691109-F4F8-4597-962C-A4F4B7960636}" type="datetimeFigureOut">
              <a:rPr lang="en-US" smtClean="0"/>
              <a:t>9/2/24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93049-EC55-4ABD-8F77-F5A84AE384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56153" y="6356350"/>
            <a:ext cx="34441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1B6DF-CCDC-4ED0-A4B2-1512B668F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0263" y="6356350"/>
            <a:ext cx="523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7C7FAD9F-AEE9-406E-B720-57D2B9DB281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2D2C6CA-56BB-4A08-A1E2-342F83955EDB}"/>
              </a:ext>
            </a:extLst>
          </p:cNvPr>
          <p:cNvSpPr/>
          <p:nvPr/>
        </p:nvSpPr>
        <p:spPr>
          <a:xfrm>
            <a:off x="403284" y="389461"/>
            <a:ext cx="11499601" cy="6203902"/>
          </a:xfrm>
          <a:custGeom>
            <a:avLst/>
            <a:gdLst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321880 w 11499601"/>
              <a:gd name="connsiteY17" fmla="*/ 5943328 h 6250474"/>
              <a:gd name="connsiteX18" fmla="*/ 2161451 w 11499601"/>
              <a:gd name="connsiteY18" fmla="*/ 5941720 h 6250474"/>
              <a:gd name="connsiteX19" fmla="*/ 1884575 w 11499601"/>
              <a:gd name="connsiteY19" fmla="*/ 5937508 h 6250474"/>
              <a:gd name="connsiteX20" fmla="*/ 1731597 w 11499601"/>
              <a:gd name="connsiteY20" fmla="*/ 5934968 h 6250474"/>
              <a:gd name="connsiteX21" fmla="*/ 1588500 w 11499601"/>
              <a:gd name="connsiteY21" fmla="*/ 5940418 h 6250474"/>
              <a:gd name="connsiteX22" fmla="*/ 671167 w 11499601"/>
              <a:gd name="connsiteY22" fmla="*/ 5948382 h 6250474"/>
              <a:gd name="connsiteX23" fmla="*/ 94741 w 11499601"/>
              <a:gd name="connsiteY23" fmla="*/ 5957415 h 6250474"/>
              <a:gd name="connsiteX24" fmla="*/ 37859 w 11499601"/>
              <a:gd name="connsiteY24" fmla="*/ 5876060 h 6250474"/>
              <a:gd name="connsiteX25" fmla="*/ 28975 w 11499601"/>
              <a:gd name="connsiteY25" fmla="*/ 2606888 h 6250474"/>
              <a:gd name="connsiteX26" fmla="*/ 33539 w 11499601"/>
              <a:gd name="connsiteY26" fmla="*/ 59860 h 6250474"/>
              <a:gd name="connsiteX27" fmla="*/ 39830 w 11499601"/>
              <a:gd name="connsiteY27" fmla="*/ 42028 h 6250474"/>
              <a:gd name="connsiteX28" fmla="*/ 88659 w 11499601"/>
              <a:gd name="connsiteY28" fmla="*/ 37282 h 6250474"/>
              <a:gd name="connsiteX29" fmla="*/ 301554 w 11499601"/>
              <a:gd name="connsiteY29" fmla="*/ 37282 h 6250474"/>
              <a:gd name="connsiteX30" fmla="*/ 416464 w 11499601"/>
              <a:gd name="connsiteY30" fmla="*/ 30725 h 6250474"/>
              <a:gd name="connsiteX31" fmla="*/ 907723 w 11499601"/>
              <a:gd name="connsiteY31" fmla="*/ 24269 h 6250474"/>
              <a:gd name="connsiteX32" fmla="*/ 3989089 w 11499601"/>
              <a:gd name="connsiteY32" fmla="*/ 29653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2161451 w 11499601"/>
              <a:gd name="connsiteY17" fmla="*/ 5941720 h 6250474"/>
              <a:gd name="connsiteX18" fmla="*/ 1884575 w 11499601"/>
              <a:gd name="connsiteY18" fmla="*/ 5937508 h 6250474"/>
              <a:gd name="connsiteX19" fmla="*/ 1731597 w 11499601"/>
              <a:gd name="connsiteY19" fmla="*/ 5934968 h 6250474"/>
              <a:gd name="connsiteX20" fmla="*/ 1588500 w 11499601"/>
              <a:gd name="connsiteY20" fmla="*/ 5940418 h 6250474"/>
              <a:gd name="connsiteX21" fmla="*/ 671167 w 11499601"/>
              <a:gd name="connsiteY21" fmla="*/ 5948382 h 6250474"/>
              <a:gd name="connsiteX22" fmla="*/ 94741 w 11499601"/>
              <a:gd name="connsiteY22" fmla="*/ 5957415 h 6250474"/>
              <a:gd name="connsiteX23" fmla="*/ 37859 w 11499601"/>
              <a:gd name="connsiteY23" fmla="*/ 5876060 h 6250474"/>
              <a:gd name="connsiteX24" fmla="*/ 28975 w 11499601"/>
              <a:gd name="connsiteY24" fmla="*/ 2606888 h 6250474"/>
              <a:gd name="connsiteX25" fmla="*/ 33539 w 11499601"/>
              <a:gd name="connsiteY25" fmla="*/ 59860 h 6250474"/>
              <a:gd name="connsiteX26" fmla="*/ 39830 w 11499601"/>
              <a:gd name="connsiteY26" fmla="*/ 42028 h 6250474"/>
              <a:gd name="connsiteX27" fmla="*/ 88659 w 11499601"/>
              <a:gd name="connsiteY27" fmla="*/ 37282 h 6250474"/>
              <a:gd name="connsiteX28" fmla="*/ 301554 w 11499601"/>
              <a:gd name="connsiteY28" fmla="*/ 37282 h 6250474"/>
              <a:gd name="connsiteX29" fmla="*/ 416464 w 11499601"/>
              <a:gd name="connsiteY29" fmla="*/ 30725 h 6250474"/>
              <a:gd name="connsiteX30" fmla="*/ 907723 w 11499601"/>
              <a:gd name="connsiteY30" fmla="*/ 24269 h 6250474"/>
              <a:gd name="connsiteX31" fmla="*/ 3989089 w 11499601"/>
              <a:gd name="connsiteY31" fmla="*/ 29653 h 6250474"/>
              <a:gd name="connsiteX32" fmla="*/ 9680053 w 11499601"/>
              <a:gd name="connsiteY32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5021779 w 11499601"/>
              <a:gd name="connsiteY10" fmla="*/ 5972741 h 6250474"/>
              <a:gd name="connsiteX11" fmla="*/ 3239306 w 11499601"/>
              <a:gd name="connsiteY11" fmla="*/ 5972741 h 6250474"/>
              <a:gd name="connsiteX12" fmla="*/ 3217554 w 11499601"/>
              <a:gd name="connsiteY12" fmla="*/ 6005912 h 6250474"/>
              <a:gd name="connsiteX13" fmla="*/ 3219866 w 11499601"/>
              <a:gd name="connsiteY13" fmla="*/ 6250474 h 6250474"/>
              <a:gd name="connsiteX14" fmla="*/ 2855432 w 11499601"/>
              <a:gd name="connsiteY14" fmla="*/ 6045972 h 6250474"/>
              <a:gd name="connsiteX15" fmla="*/ 2785655 w 11499601"/>
              <a:gd name="connsiteY15" fmla="*/ 5972741 h 6250474"/>
              <a:gd name="connsiteX16" fmla="*/ 2321880 w 11499601"/>
              <a:gd name="connsiteY16" fmla="*/ 5972741 h 6250474"/>
              <a:gd name="connsiteX17" fmla="*/ 1884575 w 11499601"/>
              <a:gd name="connsiteY17" fmla="*/ 5937508 h 6250474"/>
              <a:gd name="connsiteX18" fmla="*/ 1731597 w 11499601"/>
              <a:gd name="connsiteY18" fmla="*/ 5934968 h 6250474"/>
              <a:gd name="connsiteX19" fmla="*/ 1588500 w 11499601"/>
              <a:gd name="connsiteY19" fmla="*/ 5940418 h 6250474"/>
              <a:gd name="connsiteX20" fmla="*/ 671167 w 11499601"/>
              <a:gd name="connsiteY20" fmla="*/ 5948382 h 6250474"/>
              <a:gd name="connsiteX21" fmla="*/ 94741 w 11499601"/>
              <a:gd name="connsiteY21" fmla="*/ 5957415 h 6250474"/>
              <a:gd name="connsiteX22" fmla="*/ 37859 w 11499601"/>
              <a:gd name="connsiteY22" fmla="*/ 5876060 h 6250474"/>
              <a:gd name="connsiteX23" fmla="*/ 28975 w 11499601"/>
              <a:gd name="connsiteY23" fmla="*/ 2606888 h 6250474"/>
              <a:gd name="connsiteX24" fmla="*/ 33539 w 11499601"/>
              <a:gd name="connsiteY24" fmla="*/ 59860 h 6250474"/>
              <a:gd name="connsiteX25" fmla="*/ 39830 w 11499601"/>
              <a:gd name="connsiteY25" fmla="*/ 42028 h 6250474"/>
              <a:gd name="connsiteX26" fmla="*/ 88659 w 11499601"/>
              <a:gd name="connsiteY26" fmla="*/ 37282 h 6250474"/>
              <a:gd name="connsiteX27" fmla="*/ 301554 w 11499601"/>
              <a:gd name="connsiteY27" fmla="*/ 37282 h 6250474"/>
              <a:gd name="connsiteX28" fmla="*/ 416464 w 11499601"/>
              <a:gd name="connsiteY28" fmla="*/ 30725 h 6250474"/>
              <a:gd name="connsiteX29" fmla="*/ 907723 w 11499601"/>
              <a:gd name="connsiteY29" fmla="*/ 24269 h 6250474"/>
              <a:gd name="connsiteX30" fmla="*/ 3989089 w 11499601"/>
              <a:gd name="connsiteY30" fmla="*/ 29653 h 6250474"/>
              <a:gd name="connsiteX31" fmla="*/ 9680053 w 11499601"/>
              <a:gd name="connsiteY31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21779 w 11499601"/>
              <a:gd name="connsiteY9" fmla="*/ 5958809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11590 w 11499601"/>
              <a:gd name="connsiteY9" fmla="*/ 5989374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5001402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884575 w 11499601"/>
              <a:gd name="connsiteY16" fmla="*/ 5937508 h 6250474"/>
              <a:gd name="connsiteX17" fmla="*/ 1731597 w 11499601"/>
              <a:gd name="connsiteY17" fmla="*/ 5934968 h 6250474"/>
              <a:gd name="connsiteX18" fmla="*/ 1588500 w 11499601"/>
              <a:gd name="connsiteY18" fmla="*/ 5940418 h 6250474"/>
              <a:gd name="connsiteX19" fmla="*/ 671167 w 11499601"/>
              <a:gd name="connsiteY19" fmla="*/ 5948382 h 6250474"/>
              <a:gd name="connsiteX20" fmla="*/ 94741 w 11499601"/>
              <a:gd name="connsiteY20" fmla="*/ 5957415 h 6250474"/>
              <a:gd name="connsiteX21" fmla="*/ 37859 w 11499601"/>
              <a:gd name="connsiteY21" fmla="*/ 5876060 h 6250474"/>
              <a:gd name="connsiteX22" fmla="*/ 28975 w 11499601"/>
              <a:gd name="connsiteY22" fmla="*/ 2606888 h 6250474"/>
              <a:gd name="connsiteX23" fmla="*/ 33539 w 11499601"/>
              <a:gd name="connsiteY23" fmla="*/ 59860 h 6250474"/>
              <a:gd name="connsiteX24" fmla="*/ 39830 w 11499601"/>
              <a:gd name="connsiteY24" fmla="*/ 42028 h 6250474"/>
              <a:gd name="connsiteX25" fmla="*/ 88659 w 11499601"/>
              <a:gd name="connsiteY25" fmla="*/ 37282 h 6250474"/>
              <a:gd name="connsiteX26" fmla="*/ 301554 w 11499601"/>
              <a:gd name="connsiteY26" fmla="*/ 37282 h 6250474"/>
              <a:gd name="connsiteX27" fmla="*/ 416464 w 11499601"/>
              <a:gd name="connsiteY27" fmla="*/ 30725 h 6250474"/>
              <a:gd name="connsiteX28" fmla="*/ 907723 w 11499601"/>
              <a:gd name="connsiteY28" fmla="*/ 24269 h 6250474"/>
              <a:gd name="connsiteX29" fmla="*/ 3989089 w 11499601"/>
              <a:gd name="connsiteY29" fmla="*/ 29653 h 6250474"/>
              <a:gd name="connsiteX30" fmla="*/ 9680053 w 11499601"/>
              <a:gd name="connsiteY30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731597 w 11499601"/>
              <a:gd name="connsiteY16" fmla="*/ 5934968 h 6250474"/>
              <a:gd name="connsiteX17" fmla="*/ 1588500 w 11499601"/>
              <a:gd name="connsiteY17" fmla="*/ 5940418 h 6250474"/>
              <a:gd name="connsiteX18" fmla="*/ 671167 w 11499601"/>
              <a:gd name="connsiteY18" fmla="*/ 5948382 h 6250474"/>
              <a:gd name="connsiteX19" fmla="*/ 94741 w 11499601"/>
              <a:gd name="connsiteY19" fmla="*/ 5957415 h 6250474"/>
              <a:gd name="connsiteX20" fmla="*/ 37859 w 11499601"/>
              <a:gd name="connsiteY20" fmla="*/ 5876060 h 6250474"/>
              <a:gd name="connsiteX21" fmla="*/ 28975 w 11499601"/>
              <a:gd name="connsiteY21" fmla="*/ 2606888 h 6250474"/>
              <a:gd name="connsiteX22" fmla="*/ 33539 w 11499601"/>
              <a:gd name="connsiteY22" fmla="*/ 59860 h 6250474"/>
              <a:gd name="connsiteX23" fmla="*/ 39830 w 11499601"/>
              <a:gd name="connsiteY23" fmla="*/ 42028 h 6250474"/>
              <a:gd name="connsiteX24" fmla="*/ 88659 w 11499601"/>
              <a:gd name="connsiteY24" fmla="*/ 37282 h 6250474"/>
              <a:gd name="connsiteX25" fmla="*/ 301554 w 11499601"/>
              <a:gd name="connsiteY25" fmla="*/ 37282 h 6250474"/>
              <a:gd name="connsiteX26" fmla="*/ 416464 w 11499601"/>
              <a:gd name="connsiteY26" fmla="*/ 30725 h 6250474"/>
              <a:gd name="connsiteX27" fmla="*/ 907723 w 11499601"/>
              <a:gd name="connsiteY27" fmla="*/ 24269 h 6250474"/>
              <a:gd name="connsiteX28" fmla="*/ 3989089 w 11499601"/>
              <a:gd name="connsiteY28" fmla="*/ 29653 h 6250474"/>
              <a:gd name="connsiteX29" fmla="*/ 9680053 w 11499601"/>
              <a:gd name="connsiteY29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88500 w 11499601"/>
              <a:gd name="connsiteY16" fmla="*/ 5940418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21880 w 11499601"/>
              <a:gd name="connsiteY15" fmla="*/ 5972741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16786 w 11499601"/>
              <a:gd name="connsiteY15" fmla="*/ 5901423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1552841 w 11499601"/>
              <a:gd name="connsiteY16" fmla="*/ 5965889 h 6250474"/>
              <a:gd name="connsiteX17" fmla="*/ 671167 w 11499601"/>
              <a:gd name="connsiteY17" fmla="*/ 5948382 h 6250474"/>
              <a:gd name="connsiteX18" fmla="*/ 94741 w 11499601"/>
              <a:gd name="connsiteY18" fmla="*/ 5957415 h 6250474"/>
              <a:gd name="connsiteX19" fmla="*/ 37859 w 11499601"/>
              <a:gd name="connsiteY19" fmla="*/ 5876060 h 6250474"/>
              <a:gd name="connsiteX20" fmla="*/ 28975 w 11499601"/>
              <a:gd name="connsiteY20" fmla="*/ 2606888 h 6250474"/>
              <a:gd name="connsiteX21" fmla="*/ 33539 w 11499601"/>
              <a:gd name="connsiteY21" fmla="*/ 59860 h 6250474"/>
              <a:gd name="connsiteX22" fmla="*/ 39830 w 11499601"/>
              <a:gd name="connsiteY22" fmla="*/ 42028 h 6250474"/>
              <a:gd name="connsiteX23" fmla="*/ 88659 w 11499601"/>
              <a:gd name="connsiteY23" fmla="*/ 37282 h 6250474"/>
              <a:gd name="connsiteX24" fmla="*/ 301554 w 11499601"/>
              <a:gd name="connsiteY24" fmla="*/ 37282 h 6250474"/>
              <a:gd name="connsiteX25" fmla="*/ 416464 w 11499601"/>
              <a:gd name="connsiteY25" fmla="*/ 30725 h 6250474"/>
              <a:gd name="connsiteX26" fmla="*/ 907723 w 11499601"/>
              <a:gd name="connsiteY26" fmla="*/ 24269 h 6250474"/>
              <a:gd name="connsiteX27" fmla="*/ 3989089 w 11499601"/>
              <a:gd name="connsiteY27" fmla="*/ 29653 h 6250474"/>
              <a:gd name="connsiteX28" fmla="*/ 9680053 w 11499601"/>
              <a:gd name="connsiteY28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71167 w 11499601"/>
              <a:gd name="connsiteY16" fmla="*/ 5948382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55432 w 11499601"/>
              <a:gd name="connsiteY13" fmla="*/ 6045972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84193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5500 h 6255974"/>
              <a:gd name="connsiteX1" fmla="*/ 11263634 w 11499601"/>
              <a:gd name="connsiteY1" fmla="*/ 16394 h 6255974"/>
              <a:gd name="connsiteX2" fmla="*/ 11499601 w 11499601"/>
              <a:gd name="connsiteY2" fmla="*/ 64794 h 6255974"/>
              <a:gd name="connsiteX3" fmla="*/ 11496115 w 11499601"/>
              <a:gd name="connsiteY3" fmla="*/ 338710 h 6255974"/>
              <a:gd name="connsiteX4" fmla="*/ 11496626 w 11499601"/>
              <a:gd name="connsiteY4" fmla="*/ 807372 h 6255974"/>
              <a:gd name="connsiteX5" fmla="*/ 11482477 w 11499601"/>
              <a:gd name="connsiteY5" fmla="*/ 1840079 h 6255974"/>
              <a:gd name="connsiteX6" fmla="*/ 11478714 w 11499601"/>
              <a:gd name="connsiteY6" fmla="*/ 3525714 h 6255974"/>
              <a:gd name="connsiteX7" fmla="*/ 11419375 w 11499601"/>
              <a:gd name="connsiteY7" fmla="*/ 5987933 h 6255974"/>
              <a:gd name="connsiteX8" fmla="*/ 5959453 w 11499601"/>
              <a:gd name="connsiteY8" fmla="*/ 5978886 h 6255974"/>
              <a:gd name="connsiteX9" fmla="*/ 4858766 w 11499601"/>
              <a:gd name="connsiteY9" fmla="*/ 6005062 h 6255974"/>
              <a:gd name="connsiteX10" fmla="*/ 3239306 w 11499601"/>
              <a:gd name="connsiteY10" fmla="*/ 5978241 h 6255974"/>
              <a:gd name="connsiteX11" fmla="*/ 3217554 w 11499601"/>
              <a:gd name="connsiteY11" fmla="*/ 6011412 h 6255974"/>
              <a:gd name="connsiteX12" fmla="*/ 3219866 w 11499601"/>
              <a:gd name="connsiteY12" fmla="*/ 6255974 h 6255974"/>
              <a:gd name="connsiteX13" fmla="*/ 2870715 w 11499601"/>
              <a:gd name="connsiteY13" fmla="*/ 6061661 h 6255974"/>
              <a:gd name="connsiteX14" fmla="*/ 2785655 w 11499601"/>
              <a:gd name="connsiteY14" fmla="*/ 5978241 h 6255974"/>
              <a:gd name="connsiteX15" fmla="*/ 2301504 w 11499601"/>
              <a:gd name="connsiteY15" fmla="*/ 5973147 h 6255974"/>
              <a:gd name="connsiteX16" fmla="*/ 666073 w 11499601"/>
              <a:gd name="connsiteY16" fmla="*/ 5964071 h 6255974"/>
              <a:gd name="connsiteX17" fmla="*/ 94741 w 11499601"/>
              <a:gd name="connsiteY17" fmla="*/ 5962915 h 6255974"/>
              <a:gd name="connsiteX18" fmla="*/ 37859 w 11499601"/>
              <a:gd name="connsiteY18" fmla="*/ 5881560 h 6255974"/>
              <a:gd name="connsiteX19" fmla="*/ 28975 w 11499601"/>
              <a:gd name="connsiteY19" fmla="*/ 2612388 h 6255974"/>
              <a:gd name="connsiteX20" fmla="*/ 33539 w 11499601"/>
              <a:gd name="connsiteY20" fmla="*/ 65360 h 6255974"/>
              <a:gd name="connsiteX21" fmla="*/ 39830 w 11499601"/>
              <a:gd name="connsiteY21" fmla="*/ 47528 h 6255974"/>
              <a:gd name="connsiteX22" fmla="*/ 88659 w 11499601"/>
              <a:gd name="connsiteY22" fmla="*/ 42782 h 6255974"/>
              <a:gd name="connsiteX23" fmla="*/ 301554 w 11499601"/>
              <a:gd name="connsiteY23" fmla="*/ 42782 h 6255974"/>
              <a:gd name="connsiteX24" fmla="*/ 416464 w 11499601"/>
              <a:gd name="connsiteY24" fmla="*/ 36225 h 6255974"/>
              <a:gd name="connsiteX25" fmla="*/ 907723 w 11499601"/>
              <a:gd name="connsiteY25" fmla="*/ 29769 h 6255974"/>
              <a:gd name="connsiteX26" fmla="*/ 3989089 w 11499601"/>
              <a:gd name="connsiteY26" fmla="*/ 35153 h 6255974"/>
              <a:gd name="connsiteX27" fmla="*/ 9680053 w 11499601"/>
              <a:gd name="connsiteY27" fmla="*/ 5500 h 62559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5929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6115 w 11499601"/>
              <a:gd name="connsiteY3" fmla="*/ 33321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  <a:gd name="connsiteX0" fmla="*/ 9680053 w 11499601"/>
              <a:gd name="connsiteY0" fmla="*/ 0 h 6250474"/>
              <a:gd name="connsiteX1" fmla="*/ 11263634 w 11499601"/>
              <a:gd name="connsiteY1" fmla="*/ 10894 h 6250474"/>
              <a:gd name="connsiteX2" fmla="*/ 11499601 w 11499601"/>
              <a:gd name="connsiteY2" fmla="*/ 39374 h 6250474"/>
              <a:gd name="connsiteX3" fmla="*/ 11491172 w 11499601"/>
              <a:gd name="connsiteY3" fmla="*/ 313290 h 6250474"/>
              <a:gd name="connsiteX4" fmla="*/ 11496626 w 11499601"/>
              <a:gd name="connsiteY4" fmla="*/ 801872 h 6250474"/>
              <a:gd name="connsiteX5" fmla="*/ 11482477 w 11499601"/>
              <a:gd name="connsiteY5" fmla="*/ 1834579 h 6250474"/>
              <a:gd name="connsiteX6" fmla="*/ 11478714 w 11499601"/>
              <a:gd name="connsiteY6" fmla="*/ 3520214 h 6250474"/>
              <a:gd name="connsiteX7" fmla="*/ 11419375 w 11499601"/>
              <a:gd name="connsiteY7" fmla="*/ 5982433 h 6250474"/>
              <a:gd name="connsiteX8" fmla="*/ 5959453 w 11499601"/>
              <a:gd name="connsiteY8" fmla="*/ 5973386 h 6250474"/>
              <a:gd name="connsiteX9" fmla="*/ 4858766 w 11499601"/>
              <a:gd name="connsiteY9" fmla="*/ 5999562 h 6250474"/>
              <a:gd name="connsiteX10" fmla="*/ 3239306 w 11499601"/>
              <a:gd name="connsiteY10" fmla="*/ 5972741 h 6250474"/>
              <a:gd name="connsiteX11" fmla="*/ 3217554 w 11499601"/>
              <a:gd name="connsiteY11" fmla="*/ 6005912 h 6250474"/>
              <a:gd name="connsiteX12" fmla="*/ 3219866 w 11499601"/>
              <a:gd name="connsiteY12" fmla="*/ 6250474 h 6250474"/>
              <a:gd name="connsiteX13" fmla="*/ 2870715 w 11499601"/>
              <a:gd name="connsiteY13" fmla="*/ 6056161 h 6250474"/>
              <a:gd name="connsiteX14" fmla="*/ 2785655 w 11499601"/>
              <a:gd name="connsiteY14" fmla="*/ 5972741 h 6250474"/>
              <a:gd name="connsiteX15" fmla="*/ 2301504 w 11499601"/>
              <a:gd name="connsiteY15" fmla="*/ 5967647 h 6250474"/>
              <a:gd name="connsiteX16" fmla="*/ 666073 w 11499601"/>
              <a:gd name="connsiteY16" fmla="*/ 5958571 h 6250474"/>
              <a:gd name="connsiteX17" fmla="*/ 94741 w 11499601"/>
              <a:gd name="connsiteY17" fmla="*/ 5957415 h 6250474"/>
              <a:gd name="connsiteX18" fmla="*/ 37859 w 11499601"/>
              <a:gd name="connsiteY18" fmla="*/ 5876060 h 6250474"/>
              <a:gd name="connsiteX19" fmla="*/ 28975 w 11499601"/>
              <a:gd name="connsiteY19" fmla="*/ 2606888 h 6250474"/>
              <a:gd name="connsiteX20" fmla="*/ 33539 w 11499601"/>
              <a:gd name="connsiteY20" fmla="*/ 59860 h 6250474"/>
              <a:gd name="connsiteX21" fmla="*/ 39830 w 11499601"/>
              <a:gd name="connsiteY21" fmla="*/ 42028 h 6250474"/>
              <a:gd name="connsiteX22" fmla="*/ 88659 w 11499601"/>
              <a:gd name="connsiteY22" fmla="*/ 37282 h 6250474"/>
              <a:gd name="connsiteX23" fmla="*/ 301554 w 11499601"/>
              <a:gd name="connsiteY23" fmla="*/ 37282 h 6250474"/>
              <a:gd name="connsiteX24" fmla="*/ 416464 w 11499601"/>
              <a:gd name="connsiteY24" fmla="*/ 30725 h 6250474"/>
              <a:gd name="connsiteX25" fmla="*/ 907723 w 11499601"/>
              <a:gd name="connsiteY25" fmla="*/ 24269 h 6250474"/>
              <a:gd name="connsiteX26" fmla="*/ 3989089 w 11499601"/>
              <a:gd name="connsiteY26" fmla="*/ 29653 h 6250474"/>
              <a:gd name="connsiteX27" fmla="*/ 9680053 w 11499601"/>
              <a:gd name="connsiteY27" fmla="*/ 0 h 6250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499601" h="6250474">
                <a:moveTo>
                  <a:pt x="9680053" y="0"/>
                </a:moveTo>
                <a:lnTo>
                  <a:pt x="11263634" y="10894"/>
                </a:lnTo>
                <a:cubicBezTo>
                  <a:pt x="11382518" y="17609"/>
                  <a:pt x="11483635" y="5293"/>
                  <a:pt x="11499601" y="39374"/>
                </a:cubicBezTo>
                <a:lnTo>
                  <a:pt x="11491172" y="313290"/>
                </a:lnTo>
                <a:cubicBezTo>
                  <a:pt x="11491342" y="469511"/>
                  <a:pt x="11496456" y="645651"/>
                  <a:pt x="11496626" y="801872"/>
                </a:cubicBezTo>
                <a:cubicBezTo>
                  <a:pt x="11485119" y="918570"/>
                  <a:pt x="11483798" y="1773917"/>
                  <a:pt x="11482477" y="1834579"/>
                </a:cubicBezTo>
                <a:cubicBezTo>
                  <a:pt x="11462397" y="2645173"/>
                  <a:pt x="11489491" y="2970847"/>
                  <a:pt x="11478714" y="3520214"/>
                </a:cubicBezTo>
                <a:cubicBezTo>
                  <a:pt x="11462615" y="5654060"/>
                  <a:pt x="11560172" y="6010354"/>
                  <a:pt x="11419375" y="5982433"/>
                </a:cubicBezTo>
                <a:cubicBezTo>
                  <a:pt x="9251879" y="6044921"/>
                  <a:pt x="7569480" y="6004728"/>
                  <a:pt x="5959453" y="5973386"/>
                </a:cubicBezTo>
                <a:lnTo>
                  <a:pt x="4858766" y="5999562"/>
                </a:lnTo>
                <a:lnTo>
                  <a:pt x="3239306" y="5972741"/>
                </a:lnTo>
                <a:lnTo>
                  <a:pt x="3217554" y="6005912"/>
                </a:lnTo>
                <a:cubicBezTo>
                  <a:pt x="3195952" y="6047442"/>
                  <a:pt x="3201415" y="6144511"/>
                  <a:pt x="3219866" y="6250474"/>
                </a:cubicBezTo>
                <a:cubicBezTo>
                  <a:pt x="3113618" y="6201492"/>
                  <a:pt x="2980145" y="6145854"/>
                  <a:pt x="2870715" y="6056161"/>
                </a:cubicBezTo>
                <a:lnTo>
                  <a:pt x="2785655" y="5972741"/>
                </a:lnTo>
                <a:lnTo>
                  <a:pt x="2301504" y="5967647"/>
                </a:lnTo>
                <a:lnTo>
                  <a:pt x="666073" y="5958571"/>
                </a:lnTo>
                <a:cubicBezTo>
                  <a:pt x="416338" y="5959078"/>
                  <a:pt x="199443" y="5971167"/>
                  <a:pt x="94741" y="5957415"/>
                </a:cubicBezTo>
                <a:cubicBezTo>
                  <a:pt x="-9961" y="5943663"/>
                  <a:pt x="43390" y="5957506"/>
                  <a:pt x="37859" y="5876060"/>
                </a:cubicBezTo>
                <a:cubicBezTo>
                  <a:pt x="13485" y="5737802"/>
                  <a:pt x="42281" y="4414258"/>
                  <a:pt x="28975" y="2606888"/>
                </a:cubicBezTo>
                <a:cubicBezTo>
                  <a:pt x="-19249" y="1512253"/>
                  <a:pt x="110" y="488851"/>
                  <a:pt x="33539" y="59860"/>
                </a:cubicBezTo>
                <a:cubicBezTo>
                  <a:pt x="34137" y="52184"/>
                  <a:pt x="36271" y="46366"/>
                  <a:pt x="39830" y="42028"/>
                </a:cubicBezTo>
                <a:lnTo>
                  <a:pt x="88659" y="37282"/>
                </a:lnTo>
                <a:lnTo>
                  <a:pt x="301554" y="37282"/>
                </a:lnTo>
                <a:lnTo>
                  <a:pt x="416464" y="30725"/>
                </a:lnTo>
                <a:lnTo>
                  <a:pt x="907723" y="24269"/>
                </a:lnTo>
                <a:lnTo>
                  <a:pt x="3989089" y="29653"/>
                </a:lnTo>
                <a:lnTo>
                  <a:pt x="9680053" y="0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74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SzPct val="73000"/>
        <a:buFontTx/>
        <a:buNone/>
        <a:defRPr sz="3200" b="1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18288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800" b="1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4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182880" algn="l" defTabSz="914400" rtl="0" eaLnBrk="1" latinLnBrk="0" hangingPunct="1">
        <a:lnSpc>
          <a:spcPct val="100000"/>
        </a:lnSpc>
        <a:spcBef>
          <a:spcPts val="500"/>
        </a:spcBef>
        <a:buSzPct val="73000"/>
        <a:buFont typeface="Arial" panose="020B0604020202020204" pitchFamily="34" charset="0"/>
        <a:buChar char="•"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00000"/>
        </a:lnSpc>
        <a:spcBef>
          <a:spcPts val="500"/>
        </a:spcBef>
        <a:buSzPct val="73000"/>
        <a:buFontTx/>
        <a:buNone/>
        <a:defRPr sz="20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background of mesh">
            <a:extLst>
              <a:ext uri="{FF2B5EF4-FFF2-40B4-BE49-F238E27FC236}">
                <a16:creationId xmlns:a16="http://schemas.microsoft.com/office/drawing/2014/main" id="{F8F7ECEC-854F-4AC6-9A3B-8B7EB3316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D1BE14B-C94E-4A1A-B076-39CCA2304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399987" y="694217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8F6CB-1FFA-9CB8-A229-E08CB3E26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844" y="1433953"/>
            <a:ext cx="3840329" cy="2946277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How to manage &amp; present scientific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29C53-91F8-0C8B-4D7A-4FB411CCF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218" y="4405256"/>
            <a:ext cx="3109582" cy="1262708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L. Nelson Sanchez-Pinto</a:t>
            </a:r>
          </a:p>
          <a:p>
            <a:pPr algn="ctr">
              <a:lnSpc>
                <a:spcPct val="90000"/>
              </a:lnSpc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PALSIS CRC</a:t>
            </a:r>
          </a:p>
          <a:p>
            <a:pPr algn="ctr">
              <a:lnSpc>
                <a:spcPct val="90000"/>
              </a:lnSpc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Sept. 4</a:t>
            </a:r>
            <a:r>
              <a:rPr lang="en-US" sz="1800" b="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, 2024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4BBA99-27AB-4A46-A679-B01BBAC68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92448" flipH="1" flipV="1">
            <a:off x="435574" y="669191"/>
            <a:ext cx="3909320" cy="5385644"/>
          </a:xfrm>
          <a:custGeom>
            <a:avLst/>
            <a:gdLst>
              <a:gd name="connsiteX0" fmla="*/ 6058 w 823258"/>
              <a:gd name="connsiteY0" fmla="*/ 673615 h 1272110"/>
              <a:gd name="connsiteX1" fmla="*/ 112452 w 823258"/>
              <a:gd name="connsiteY1" fmla="*/ 471685 h 1272110"/>
              <a:gd name="connsiteX2" fmla="*/ 94736 w 823258"/>
              <a:gd name="connsiteY2" fmla="*/ 159741 h 1272110"/>
              <a:gd name="connsiteX3" fmla="*/ 229419 w 823258"/>
              <a:gd name="connsiteY3" fmla="*/ 14485 h 1272110"/>
              <a:gd name="connsiteX4" fmla="*/ 580225 w 823258"/>
              <a:gd name="connsiteY4" fmla="*/ 3817 h 1272110"/>
              <a:gd name="connsiteX5" fmla="*/ 736149 w 823258"/>
              <a:gd name="connsiteY5" fmla="*/ 195174 h 1272110"/>
              <a:gd name="connsiteX6" fmla="*/ 823017 w 823258"/>
              <a:gd name="connsiteY6" fmla="*/ 912026 h 1272110"/>
              <a:gd name="connsiteX7" fmla="*/ 743293 w 823258"/>
              <a:gd name="connsiteY7" fmla="*/ 1196443 h 1272110"/>
              <a:gd name="connsiteX8" fmla="*/ 310858 w 823258"/>
              <a:gd name="connsiteY8" fmla="*/ 1251402 h 1272110"/>
              <a:gd name="connsiteX9" fmla="*/ 133693 w 823258"/>
              <a:gd name="connsiteY9" fmla="*/ 1020992 h 1272110"/>
              <a:gd name="connsiteX10" fmla="*/ 126549 w 823258"/>
              <a:gd name="connsiteY10" fmla="*/ 606369 h 1272110"/>
              <a:gd name="connsiteX11" fmla="*/ 6058 w 823258"/>
              <a:gd name="connsiteY11" fmla="*/ 673615 h 1272110"/>
              <a:gd name="connsiteX0" fmla="*/ 6097 w 846673"/>
              <a:gd name="connsiteY0" fmla="*/ 673624 h 1266490"/>
              <a:gd name="connsiteX1" fmla="*/ 112491 w 846673"/>
              <a:gd name="connsiteY1" fmla="*/ 471694 h 1266490"/>
              <a:gd name="connsiteX2" fmla="*/ 94775 w 846673"/>
              <a:gd name="connsiteY2" fmla="*/ 159750 h 1266490"/>
              <a:gd name="connsiteX3" fmla="*/ 229458 w 846673"/>
              <a:gd name="connsiteY3" fmla="*/ 14494 h 1266490"/>
              <a:gd name="connsiteX4" fmla="*/ 580264 w 846673"/>
              <a:gd name="connsiteY4" fmla="*/ 3826 h 1266490"/>
              <a:gd name="connsiteX5" fmla="*/ 736188 w 846673"/>
              <a:gd name="connsiteY5" fmla="*/ 195183 h 1266490"/>
              <a:gd name="connsiteX6" fmla="*/ 823056 w 846673"/>
              <a:gd name="connsiteY6" fmla="*/ 912035 h 1266490"/>
              <a:gd name="connsiteX7" fmla="*/ 795891 w 846673"/>
              <a:gd name="connsiteY7" fmla="*/ 1213658 h 1266490"/>
              <a:gd name="connsiteX8" fmla="*/ 310897 w 846673"/>
              <a:gd name="connsiteY8" fmla="*/ 1251411 h 1266490"/>
              <a:gd name="connsiteX9" fmla="*/ 133732 w 846673"/>
              <a:gd name="connsiteY9" fmla="*/ 1021001 h 1266490"/>
              <a:gd name="connsiteX10" fmla="*/ 126588 w 846673"/>
              <a:gd name="connsiteY10" fmla="*/ 606378 h 1266490"/>
              <a:gd name="connsiteX11" fmla="*/ 6097 w 846673"/>
              <a:gd name="connsiteY11" fmla="*/ 673624 h 1266490"/>
              <a:gd name="connsiteX0" fmla="*/ 6097 w 849914"/>
              <a:gd name="connsiteY0" fmla="*/ 673624 h 1273207"/>
              <a:gd name="connsiteX1" fmla="*/ 112491 w 849914"/>
              <a:gd name="connsiteY1" fmla="*/ 471694 h 1273207"/>
              <a:gd name="connsiteX2" fmla="*/ 94775 w 849914"/>
              <a:gd name="connsiteY2" fmla="*/ 159750 h 1273207"/>
              <a:gd name="connsiteX3" fmla="*/ 229458 w 849914"/>
              <a:gd name="connsiteY3" fmla="*/ 14494 h 1273207"/>
              <a:gd name="connsiteX4" fmla="*/ 580264 w 849914"/>
              <a:gd name="connsiteY4" fmla="*/ 3826 h 1273207"/>
              <a:gd name="connsiteX5" fmla="*/ 736188 w 849914"/>
              <a:gd name="connsiteY5" fmla="*/ 195183 h 1273207"/>
              <a:gd name="connsiteX6" fmla="*/ 823056 w 849914"/>
              <a:gd name="connsiteY6" fmla="*/ 912035 h 1273207"/>
              <a:gd name="connsiteX7" fmla="*/ 795891 w 849914"/>
              <a:gd name="connsiteY7" fmla="*/ 1213658 h 1273207"/>
              <a:gd name="connsiteX8" fmla="*/ 248636 w 849914"/>
              <a:gd name="connsiteY8" fmla="*/ 1257509 h 1273207"/>
              <a:gd name="connsiteX9" fmla="*/ 133732 w 849914"/>
              <a:gd name="connsiteY9" fmla="*/ 1021001 h 1273207"/>
              <a:gd name="connsiteX10" fmla="*/ 126588 w 849914"/>
              <a:gd name="connsiteY10" fmla="*/ 606378 h 1273207"/>
              <a:gd name="connsiteX11" fmla="*/ 6097 w 849914"/>
              <a:gd name="connsiteY11" fmla="*/ 673624 h 1273207"/>
              <a:gd name="connsiteX0" fmla="*/ 6097 w 857388"/>
              <a:gd name="connsiteY0" fmla="*/ 673624 h 1273231"/>
              <a:gd name="connsiteX1" fmla="*/ 112491 w 857388"/>
              <a:gd name="connsiteY1" fmla="*/ 471694 h 1273231"/>
              <a:gd name="connsiteX2" fmla="*/ 94775 w 857388"/>
              <a:gd name="connsiteY2" fmla="*/ 159750 h 1273231"/>
              <a:gd name="connsiteX3" fmla="*/ 229458 w 857388"/>
              <a:gd name="connsiteY3" fmla="*/ 14494 h 1273231"/>
              <a:gd name="connsiteX4" fmla="*/ 580264 w 857388"/>
              <a:gd name="connsiteY4" fmla="*/ 3826 h 1273231"/>
              <a:gd name="connsiteX5" fmla="*/ 736188 w 857388"/>
              <a:gd name="connsiteY5" fmla="*/ 195183 h 1273231"/>
              <a:gd name="connsiteX6" fmla="*/ 837750 w 857388"/>
              <a:gd name="connsiteY6" fmla="*/ 911367 h 1273231"/>
              <a:gd name="connsiteX7" fmla="*/ 795891 w 857388"/>
              <a:gd name="connsiteY7" fmla="*/ 1213658 h 1273231"/>
              <a:gd name="connsiteX8" fmla="*/ 248636 w 857388"/>
              <a:gd name="connsiteY8" fmla="*/ 1257509 h 1273231"/>
              <a:gd name="connsiteX9" fmla="*/ 133732 w 857388"/>
              <a:gd name="connsiteY9" fmla="*/ 1021001 h 1273231"/>
              <a:gd name="connsiteX10" fmla="*/ 126588 w 857388"/>
              <a:gd name="connsiteY10" fmla="*/ 606378 h 1273231"/>
              <a:gd name="connsiteX11" fmla="*/ 6097 w 857388"/>
              <a:gd name="connsiteY11" fmla="*/ 673624 h 1273231"/>
              <a:gd name="connsiteX0" fmla="*/ 6097 w 859776"/>
              <a:gd name="connsiteY0" fmla="*/ 673624 h 1273231"/>
              <a:gd name="connsiteX1" fmla="*/ 112491 w 859776"/>
              <a:gd name="connsiteY1" fmla="*/ 471694 h 1273231"/>
              <a:gd name="connsiteX2" fmla="*/ 94775 w 859776"/>
              <a:gd name="connsiteY2" fmla="*/ 159750 h 1273231"/>
              <a:gd name="connsiteX3" fmla="*/ 229458 w 859776"/>
              <a:gd name="connsiteY3" fmla="*/ 14494 h 1273231"/>
              <a:gd name="connsiteX4" fmla="*/ 580264 w 859776"/>
              <a:gd name="connsiteY4" fmla="*/ 3826 h 1273231"/>
              <a:gd name="connsiteX5" fmla="*/ 736188 w 859776"/>
              <a:gd name="connsiteY5" fmla="*/ 195183 h 1273231"/>
              <a:gd name="connsiteX6" fmla="*/ 837750 w 859776"/>
              <a:gd name="connsiteY6" fmla="*/ 911367 h 1273231"/>
              <a:gd name="connsiteX7" fmla="*/ 795891 w 859776"/>
              <a:gd name="connsiteY7" fmla="*/ 1213658 h 1273231"/>
              <a:gd name="connsiteX8" fmla="*/ 248636 w 859776"/>
              <a:gd name="connsiteY8" fmla="*/ 1257509 h 1273231"/>
              <a:gd name="connsiteX9" fmla="*/ 133732 w 859776"/>
              <a:gd name="connsiteY9" fmla="*/ 1021001 h 1273231"/>
              <a:gd name="connsiteX10" fmla="*/ 126588 w 859776"/>
              <a:gd name="connsiteY10" fmla="*/ 606378 h 1273231"/>
              <a:gd name="connsiteX11" fmla="*/ 6097 w 859776"/>
              <a:gd name="connsiteY11" fmla="*/ 673624 h 1273231"/>
              <a:gd name="connsiteX0" fmla="*/ 6097 w 863219"/>
              <a:gd name="connsiteY0" fmla="*/ 673624 h 1273231"/>
              <a:gd name="connsiteX1" fmla="*/ 112491 w 863219"/>
              <a:gd name="connsiteY1" fmla="*/ 471694 h 1273231"/>
              <a:gd name="connsiteX2" fmla="*/ 94775 w 863219"/>
              <a:gd name="connsiteY2" fmla="*/ 159750 h 1273231"/>
              <a:gd name="connsiteX3" fmla="*/ 229458 w 863219"/>
              <a:gd name="connsiteY3" fmla="*/ 14494 h 1273231"/>
              <a:gd name="connsiteX4" fmla="*/ 580264 w 863219"/>
              <a:gd name="connsiteY4" fmla="*/ 3826 h 1273231"/>
              <a:gd name="connsiteX5" fmla="*/ 736188 w 863219"/>
              <a:gd name="connsiteY5" fmla="*/ 195183 h 1273231"/>
              <a:gd name="connsiteX6" fmla="*/ 837750 w 863219"/>
              <a:gd name="connsiteY6" fmla="*/ 911367 h 1273231"/>
              <a:gd name="connsiteX7" fmla="*/ 795891 w 863219"/>
              <a:gd name="connsiteY7" fmla="*/ 1213658 h 1273231"/>
              <a:gd name="connsiteX8" fmla="*/ 248636 w 863219"/>
              <a:gd name="connsiteY8" fmla="*/ 1257509 h 1273231"/>
              <a:gd name="connsiteX9" fmla="*/ 133732 w 863219"/>
              <a:gd name="connsiteY9" fmla="*/ 1021001 h 1273231"/>
              <a:gd name="connsiteX10" fmla="*/ 126588 w 863219"/>
              <a:gd name="connsiteY10" fmla="*/ 606378 h 1273231"/>
              <a:gd name="connsiteX11" fmla="*/ 6097 w 863219"/>
              <a:gd name="connsiteY11" fmla="*/ 673624 h 1273231"/>
              <a:gd name="connsiteX0" fmla="*/ 6097 w 865261"/>
              <a:gd name="connsiteY0" fmla="*/ 673624 h 1271255"/>
              <a:gd name="connsiteX1" fmla="*/ 112491 w 865261"/>
              <a:gd name="connsiteY1" fmla="*/ 471694 h 1271255"/>
              <a:gd name="connsiteX2" fmla="*/ 94775 w 865261"/>
              <a:gd name="connsiteY2" fmla="*/ 159750 h 1271255"/>
              <a:gd name="connsiteX3" fmla="*/ 229458 w 865261"/>
              <a:gd name="connsiteY3" fmla="*/ 14494 h 1271255"/>
              <a:gd name="connsiteX4" fmla="*/ 580264 w 865261"/>
              <a:gd name="connsiteY4" fmla="*/ 3826 h 1271255"/>
              <a:gd name="connsiteX5" fmla="*/ 736188 w 865261"/>
              <a:gd name="connsiteY5" fmla="*/ 195183 h 1271255"/>
              <a:gd name="connsiteX6" fmla="*/ 841141 w 865261"/>
              <a:gd name="connsiteY6" fmla="*/ 970003 h 1271255"/>
              <a:gd name="connsiteX7" fmla="*/ 795891 w 865261"/>
              <a:gd name="connsiteY7" fmla="*/ 1213658 h 1271255"/>
              <a:gd name="connsiteX8" fmla="*/ 248636 w 865261"/>
              <a:gd name="connsiteY8" fmla="*/ 1257509 h 1271255"/>
              <a:gd name="connsiteX9" fmla="*/ 133732 w 865261"/>
              <a:gd name="connsiteY9" fmla="*/ 1021001 h 1271255"/>
              <a:gd name="connsiteX10" fmla="*/ 126588 w 865261"/>
              <a:gd name="connsiteY10" fmla="*/ 606378 h 1271255"/>
              <a:gd name="connsiteX11" fmla="*/ 6097 w 865261"/>
              <a:gd name="connsiteY11" fmla="*/ 673624 h 1271255"/>
              <a:gd name="connsiteX0" fmla="*/ 6097 w 860021"/>
              <a:gd name="connsiteY0" fmla="*/ 673624 h 1279428"/>
              <a:gd name="connsiteX1" fmla="*/ 112491 w 860021"/>
              <a:gd name="connsiteY1" fmla="*/ 471694 h 1279428"/>
              <a:gd name="connsiteX2" fmla="*/ 94775 w 860021"/>
              <a:gd name="connsiteY2" fmla="*/ 159750 h 1279428"/>
              <a:gd name="connsiteX3" fmla="*/ 229458 w 860021"/>
              <a:gd name="connsiteY3" fmla="*/ 14494 h 1279428"/>
              <a:gd name="connsiteX4" fmla="*/ 580264 w 860021"/>
              <a:gd name="connsiteY4" fmla="*/ 3826 h 1279428"/>
              <a:gd name="connsiteX5" fmla="*/ 736188 w 860021"/>
              <a:gd name="connsiteY5" fmla="*/ 195183 h 1279428"/>
              <a:gd name="connsiteX6" fmla="*/ 841141 w 860021"/>
              <a:gd name="connsiteY6" fmla="*/ 970003 h 1279428"/>
              <a:gd name="connsiteX7" fmla="*/ 797210 w 860021"/>
              <a:gd name="connsiteY7" fmla="*/ 1236461 h 1279428"/>
              <a:gd name="connsiteX8" fmla="*/ 248636 w 860021"/>
              <a:gd name="connsiteY8" fmla="*/ 1257509 h 1279428"/>
              <a:gd name="connsiteX9" fmla="*/ 133732 w 860021"/>
              <a:gd name="connsiteY9" fmla="*/ 1021001 h 1279428"/>
              <a:gd name="connsiteX10" fmla="*/ 126588 w 860021"/>
              <a:gd name="connsiteY10" fmla="*/ 606378 h 1279428"/>
              <a:gd name="connsiteX11" fmla="*/ 6097 w 860021"/>
              <a:gd name="connsiteY11" fmla="*/ 673624 h 1279428"/>
              <a:gd name="connsiteX0" fmla="*/ 6097 w 860380"/>
              <a:gd name="connsiteY0" fmla="*/ 679490 h 1285294"/>
              <a:gd name="connsiteX1" fmla="*/ 112491 w 860380"/>
              <a:gd name="connsiteY1" fmla="*/ 477560 h 1285294"/>
              <a:gd name="connsiteX2" fmla="*/ 94775 w 860380"/>
              <a:gd name="connsiteY2" fmla="*/ 165616 h 1285294"/>
              <a:gd name="connsiteX3" fmla="*/ 229458 w 860380"/>
              <a:gd name="connsiteY3" fmla="*/ 20360 h 1285294"/>
              <a:gd name="connsiteX4" fmla="*/ 580264 w 860380"/>
              <a:gd name="connsiteY4" fmla="*/ 9692 h 1285294"/>
              <a:gd name="connsiteX5" fmla="*/ 730442 w 860380"/>
              <a:gd name="connsiteY5" fmla="*/ 165383 h 1285294"/>
              <a:gd name="connsiteX6" fmla="*/ 841141 w 860380"/>
              <a:gd name="connsiteY6" fmla="*/ 975869 h 1285294"/>
              <a:gd name="connsiteX7" fmla="*/ 797210 w 860380"/>
              <a:gd name="connsiteY7" fmla="*/ 1242327 h 1285294"/>
              <a:gd name="connsiteX8" fmla="*/ 248636 w 860380"/>
              <a:gd name="connsiteY8" fmla="*/ 1263375 h 1285294"/>
              <a:gd name="connsiteX9" fmla="*/ 133732 w 860380"/>
              <a:gd name="connsiteY9" fmla="*/ 1026867 h 1285294"/>
              <a:gd name="connsiteX10" fmla="*/ 126588 w 860380"/>
              <a:gd name="connsiteY10" fmla="*/ 612244 h 1285294"/>
              <a:gd name="connsiteX11" fmla="*/ 6097 w 860380"/>
              <a:gd name="connsiteY11" fmla="*/ 679490 h 1285294"/>
              <a:gd name="connsiteX0" fmla="*/ 6097 w 881639"/>
              <a:gd name="connsiteY0" fmla="*/ 679490 h 1286194"/>
              <a:gd name="connsiteX1" fmla="*/ 112491 w 881639"/>
              <a:gd name="connsiteY1" fmla="*/ 477560 h 1286194"/>
              <a:gd name="connsiteX2" fmla="*/ 94775 w 881639"/>
              <a:gd name="connsiteY2" fmla="*/ 165616 h 1286194"/>
              <a:gd name="connsiteX3" fmla="*/ 229458 w 881639"/>
              <a:gd name="connsiteY3" fmla="*/ 20360 h 1286194"/>
              <a:gd name="connsiteX4" fmla="*/ 580264 w 881639"/>
              <a:gd name="connsiteY4" fmla="*/ 9692 h 1286194"/>
              <a:gd name="connsiteX5" fmla="*/ 730442 w 881639"/>
              <a:gd name="connsiteY5" fmla="*/ 165383 h 1286194"/>
              <a:gd name="connsiteX6" fmla="*/ 873260 w 881639"/>
              <a:gd name="connsiteY6" fmla="*/ 958078 h 1286194"/>
              <a:gd name="connsiteX7" fmla="*/ 797210 w 881639"/>
              <a:gd name="connsiteY7" fmla="*/ 1242327 h 1286194"/>
              <a:gd name="connsiteX8" fmla="*/ 248636 w 881639"/>
              <a:gd name="connsiteY8" fmla="*/ 1263375 h 1286194"/>
              <a:gd name="connsiteX9" fmla="*/ 133732 w 881639"/>
              <a:gd name="connsiteY9" fmla="*/ 1026867 h 1286194"/>
              <a:gd name="connsiteX10" fmla="*/ 126588 w 881639"/>
              <a:gd name="connsiteY10" fmla="*/ 612244 h 1286194"/>
              <a:gd name="connsiteX11" fmla="*/ 6097 w 881639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26707 w 881758"/>
              <a:gd name="connsiteY10" fmla="*/ 612244 h 1286194"/>
              <a:gd name="connsiteX11" fmla="*/ 6216 w 881758"/>
              <a:gd name="connsiteY11" fmla="*/ 679490 h 1286194"/>
              <a:gd name="connsiteX0" fmla="*/ 6216 w 881758"/>
              <a:gd name="connsiteY0" fmla="*/ 679490 h 1286194"/>
              <a:gd name="connsiteX1" fmla="*/ 110067 w 881758"/>
              <a:gd name="connsiteY1" fmla="*/ 369894 h 1286194"/>
              <a:gd name="connsiteX2" fmla="*/ 94894 w 881758"/>
              <a:gd name="connsiteY2" fmla="*/ 165616 h 1286194"/>
              <a:gd name="connsiteX3" fmla="*/ 229577 w 881758"/>
              <a:gd name="connsiteY3" fmla="*/ 20360 h 1286194"/>
              <a:gd name="connsiteX4" fmla="*/ 580383 w 881758"/>
              <a:gd name="connsiteY4" fmla="*/ 9692 h 1286194"/>
              <a:gd name="connsiteX5" fmla="*/ 730561 w 881758"/>
              <a:gd name="connsiteY5" fmla="*/ 165383 h 1286194"/>
              <a:gd name="connsiteX6" fmla="*/ 873379 w 881758"/>
              <a:gd name="connsiteY6" fmla="*/ 958078 h 1286194"/>
              <a:gd name="connsiteX7" fmla="*/ 797329 w 881758"/>
              <a:gd name="connsiteY7" fmla="*/ 1242327 h 1286194"/>
              <a:gd name="connsiteX8" fmla="*/ 248755 w 881758"/>
              <a:gd name="connsiteY8" fmla="*/ 1263375 h 1286194"/>
              <a:gd name="connsiteX9" fmla="*/ 133851 w 881758"/>
              <a:gd name="connsiteY9" fmla="*/ 1026867 h 1286194"/>
              <a:gd name="connsiteX10" fmla="*/ 138858 w 881758"/>
              <a:gd name="connsiteY10" fmla="*/ 503910 h 1286194"/>
              <a:gd name="connsiteX11" fmla="*/ 6216 w 881758"/>
              <a:gd name="connsiteY11" fmla="*/ 679490 h 1286194"/>
              <a:gd name="connsiteX0" fmla="*/ 6961 w 868563"/>
              <a:gd name="connsiteY0" fmla="*/ 538413 h 1286194"/>
              <a:gd name="connsiteX1" fmla="*/ 96872 w 868563"/>
              <a:gd name="connsiteY1" fmla="*/ 369894 h 1286194"/>
              <a:gd name="connsiteX2" fmla="*/ 81699 w 868563"/>
              <a:gd name="connsiteY2" fmla="*/ 165616 h 1286194"/>
              <a:gd name="connsiteX3" fmla="*/ 216382 w 868563"/>
              <a:gd name="connsiteY3" fmla="*/ 20360 h 1286194"/>
              <a:gd name="connsiteX4" fmla="*/ 567188 w 868563"/>
              <a:gd name="connsiteY4" fmla="*/ 9692 h 1286194"/>
              <a:gd name="connsiteX5" fmla="*/ 717366 w 868563"/>
              <a:gd name="connsiteY5" fmla="*/ 165383 h 1286194"/>
              <a:gd name="connsiteX6" fmla="*/ 860184 w 868563"/>
              <a:gd name="connsiteY6" fmla="*/ 958078 h 1286194"/>
              <a:gd name="connsiteX7" fmla="*/ 784134 w 868563"/>
              <a:gd name="connsiteY7" fmla="*/ 1242327 h 1286194"/>
              <a:gd name="connsiteX8" fmla="*/ 235560 w 868563"/>
              <a:gd name="connsiteY8" fmla="*/ 1263375 h 1286194"/>
              <a:gd name="connsiteX9" fmla="*/ 120656 w 868563"/>
              <a:gd name="connsiteY9" fmla="*/ 1026867 h 1286194"/>
              <a:gd name="connsiteX10" fmla="*/ 125663 w 868563"/>
              <a:gd name="connsiteY10" fmla="*/ 503910 h 1286194"/>
              <a:gd name="connsiteX11" fmla="*/ 6961 w 868563"/>
              <a:gd name="connsiteY11" fmla="*/ 538413 h 1286194"/>
              <a:gd name="connsiteX0" fmla="*/ 6961 w 867791"/>
              <a:gd name="connsiteY0" fmla="*/ 538413 h 1312892"/>
              <a:gd name="connsiteX1" fmla="*/ 96872 w 867791"/>
              <a:gd name="connsiteY1" fmla="*/ 369894 h 1312892"/>
              <a:gd name="connsiteX2" fmla="*/ 81699 w 867791"/>
              <a:gd name="connsiteY2" fmla="*/ 165616 h 1312892"/>
              <a:gd name="connsiteX3" fmla="*/ 216382 w 867791"/>
              <a:gd name="connsiteY3" fmla="*/ 20360 h 1312892"/>
              <a:gd name="connsiteX4" fmla="*/ 567188 w 867791"/>
              <a:gd name="connsiteY4" fmla="*/ 9692 h 1312892"/>
              <a:gd name="connsiteX5" fmla="*/ 717366 w 867791"/>
              <a:gd name="connsiteY5" fmla="*/ 165383 h 1312892"/>
              <a:gd name="connsiteX6" fmla="*/ 860184 w 867791"/>
              <a:gd name="connsiteY6" fmla="*/ 958078 h 1312892"/>
              <a:gd name="connsiteX7" fmla="*/ 784134 w 867791"/>
              <a:gd name="connsiteY7" fmla="*/ 1242327 h 1312892"/>
              <a:gd name="connsiteX8" fmla="*/ 256000 w 867791"/>
              <a:gd name="connsiteY8" fmla="*/ 1298372 h 1312892"/>
              <a:gd name="connsiteX9" fmla="*/ 120656 w 867791"/>
              <a:gd name="connsiteY9" fmla="*/ 1026867 h 1312892"/>
              <a:gd name="connsiteX10" fmla="*/ 125663 w 867791"/>
              <a:gd name="connsiteY10" fmla="*/ 503910 h 1312892"/>
              <a:gd name="connsiteX11" fmla="*/ 6961 w 867791"/>
              <a:gd name="connsiteY11" fmla="*/ 538413 h 1312892"/>
              <a:gd name="connsiteX0" fmla="*/ 6961 w 867791"/>
              <a:gd name="connsiteY0" fmla="*/ 538413 h 1313923"/>
              <a:gd name="connsiteX1" fmla="*/ 96872 w 867791"/>
              <a:gd name="connsiteY1" fmla="*/ 369894 h 1313923"/>
              <a:gd name="connsiteX2" fmla="*/ 81699 w 867791"/>
              <a:gd name="connsiteY2" fmla="*/ 165616 h 1313923"/>
              <a:gd name="connsiteX3" fmla="*/ 216382 w 867791"/>
              <a:gd name="connsiteY3" fmla="*/ 20360 h 1313923"/>
              <a:gd name="connsiteX4" fmla="*/ 567188 w 867791"/>
              <a:gd name="connsiteY4" fmla="*/ 9692 h 1313923"/>
              <a:gd name="connsiteX5" fmla="*/ 717366 w 867791"/>
              <a:gd name="connsiteY5" fmla="*/ 165383 h 1313923"/>
              <a:gd name="connsiteX6" fmla="*/ 860184 w 867791"/>
              <a:gd name="connsiteY6" fmla="*/ 958078 h 1313923"/>
              <a:gd name="connsiteX7" fmla="*/ 784134 w 867791"/>
              <a:gd name="connsiteY7" fmla="*/ 1242327 h 1313923"/>
              <a:gd name="connsiteX8" fmla="*/ 256000 w 867791"/>
              <a:gd name="connsiteY8" fmla="*/ 1298372 h 1313923"/>
              <a:gd name="connsiteX9" fmla="*/ 145617 w 867791"/>
              <a:gd name="connsiteY9" fmla="*/ 1012668 h 1313923"/>
              <a:gd name="connsiteX10" fmla="*/ 125663 w 867791"/>
              <a:gd name="connsiteY10" fmla="*/ 503910 h 1313923"/>
              <a:gd name="connsiteX11" fmla="*/ 6961 w 867791"/>
              <a:gd name="connsiteY11" fmla="*/ 538413 h 1313923"/>
              <a:gd name="connsiteX0" fmla="*/ 6961 w 867791"/>
              <a:gd name="connsiteY0" fmla="*/ 538413 h 1310173"/>
              <a:gd name="connsiteX1" fmla="*/ 96872 w 867791"/>
              <a:gd name="connsiteY1" fmla="*/ 369894 h 1310173"/>
              <a:gd name="connsiteX2" fmla="*/ 81699 w 867791"/>
              <a:gd name="connsiteY2" fmla="*/ 165616 h 1310173"/>
              <a:gd name="connsiteX3" fmla="*/ 216382 w 867791"/>
              <a:gd name="connsiteY3" fmla="*/ 20360 h 1310173"/>
              <a:gd name="connsiteX4" fmla="*/ 567188 w 867791"/>
              <a:gd name="connsiteY4" fmla="*/ 9692 h 1310173"/>
              <a:gd name="connsiteX5" fmla="*/ 717366 w 867791"/>
              <a:gd name="connsiteY5" fmla="*/ 165383 h 1310173"/>
              <a:gd name="connsiteX6" fmla="*/ 860184 w 867791"/>
              <a:gd name="connsiteY6" fmla="*/ 958078 h 1310173"/>
              <a:gd name="connsiteX7" fmla="*/ 784134 w 867791"/>
              <a:gd name="connsiteY7" fmla="*/ 1242327 h 1310173"/>
              <a:gd name="connsiteX8" fmla="*/ 256000 w 867791"/>
              <a:gd name="connsiteY8" fmla="*/ 1298372 h 1310173"/>
              <a:gd name="connsiteX9" fmla="*/ 155978 w 867791"/>
              <a:gd name="connsiteY9" fmla="*/ 1064454 h 1310173"/>
              <a:gd name="connsiteX10" fmla="*/ 125663 w 867791"/>
              <a:gd name="connsiteY10" fmla="*/ 503910 h 1310173"/>
              <a:gd name="connsiteX11" fmla="*/ 6961 w 867791"/>
              <a:gd name="connsiteY11" fmla="*/ 538413 h 1310173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9445"/>
              <a:gd name="connsiteX1" fmla="*/ 96872 w 867791"/>
              <a:gd name="connsiteY1" fmla="*/ 369894 h 1309445"/>
              <a:gd name="connsiteX2" fmla="*/ 81699 w 867791"/>
              <a:gd name="connsiteY2" fmla="*/ 165616 h 1309445"/>
              <a:gd name="connsiteX3" fmla="*/ 216382 w 867791"/>
              <a:gd name="connsiteY3" fmla="*/ 20360 h 1309445"/>
              <a:gd name="connsiteX4" fmla="*/ 567188 w 867791"/>
              <a:gd name="connsiteY4" fmla="*/ 9692 h 1309445"/>
              <a:gd name="connsiteX5" fmla="*/ 717366 w 867791"/>
              <a:gd name="connsiteY5" fmla="*/ 165383 h 1309445"/>
              <a:gd name="connsiteX6" fmla="*/ 860184 w 867791"/>
              <a:gd name="connsiteY6" fmla="*/ 958078 h 1309445"/>
              <a:gd name="connsiteX7" fmla="*/ 784134 w 867791"/>
              <a:gd name="connsiteY7" fmla="*/ 1242327 h 1309445"/>
              <a:gd name="connsiteX8" fmla="*/ 256000 w 867791"/>
              <a:gd name="connsiteY8" fmla="*/ 1298372 h 1309445"/>
              <a:gd name="connsiteX9" fmla="*/ 149196 w 867791"/>
              <a:gd name="connsiteY9" fmla="*/ 1074561 h 1309445"/>
              <a:gd name="connsiteX10" fmla="*/ 125663 w 867791"/>
              <a:gd name="connsiteY10" fmla="*/ 503910 h 1309445"/>
              <a:gd name="connsiteX11" fmla="*/ 6961 w 867791"/>
              <a:gd name="connsiteY11" fmla="*/ 538413 h 1309445"/>
              <a:gd name="connsiteX0" fmla="*/ 6961 w 867791"/>
              <a:gd name="connsiteY0" fmla="*/ 538413 h 1306197"/>
              <a:gd name="connsiteX1" fmla="*/ 96872 w 867791"/>
              <a:gd name="connsiteY1" fmla="*/ 369894 h 1306197"/>
              <a:gd name="connsiteX2" fmla="*/ 81699 w 867791"/>
              <a:gd name="connsiteY2" fmla="*/ 165616 h 1306197"/>
              <a:gd name="connsiteX3" fmla="*/ 216382 w 867791"/>
              <a:gd name="connsiteY3" fmla="*/ 20360 h 1306197"/>
              <a:gd name="connsiteX4" fmla="*/ 567188 w 867791"/>
              <a:gd name="connsiteY4" fmla="*/ 9692 h 1306197"/>
              <a:gd name="connsiteX5" fmla="*/ 717366 w 867791"/>
              <a:gd name="connsiteY5" fmla="*/ 165383 h 1306197"/>
              <a:gd name="connsiteX6" fmla="*/ 860184 w 867791"/>
              <a:gd name="connsiteY6" fmla="*/ 958078 h 1306197"/>
              <a:gd name="connsiteX7" fmla="*/ 784134 w 867791"/>
              <a:gd name="connsiteY7" fmla="*/ 1242327 h 1306197"/>
              <a:gd name="connsiteX8" fmla="*/ 256000 w 867791"/>
              <a:gd name="connsiteY8" fmla="*/ 1298372 h 1306197"/>
              <a:gd name="connsiteX9" fmla="*/ 155507 w 867791"/>
              <a:gd name="connsiteY9" fmla="*/ 1120000 h 1306197"/>
              <a:gd name="connsiteX10" fmla="*/ 125663 w 867791"/>
              <a:gd name="connsiteY10" fmla="*/ 503910 h 1306197"/>
              <a:gd name="connsiteX11" fmla="*/ 6961 w 867791"/>
              <a:gd name="connsiteY11" fmla="*/ 538413 h 1306197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41531 h 1309315"/>
              <a:gd name="connsiteX1" fmla="*/ 96872 w 867791"/>
              <a:gd name="connsiteY1" fmla="*/ 373012 h 1309315"/>
              <a:gd name="connsiteX2" fmla="*/ 80003 w 867791"/>
              <a:gd name="connsiteY2" fmla="*/ 139416 h 1309315"/>
              <a:gd name="connsiteX3" fmla="*/ 216382 w 867791"/>
              <a:gd name="connsiteY3" fmla="*/ 23478 h 1309315"/>
              <a:gd name="connsiteX4" fmla="*/ 567188 w 867791"/>
              <a:gd name="connsiteY4" fmla="*/ 12810 h 1309315"/>
              <a:gd name="connsiteX5" fmla="*/ 717366 w 867791"/>
              <a:gd name="connsiteY5" fmla="*/ 168501 h 1309315"/>
              <a:gd name="connsiteX6" fmla="*/ 860184 w 867791"/>
              <a:gd name="connsiteY6" fmla="*/ 961196 h 1309315"/>
              <a:gd name="connsiteX7" fmla="*/ 784134 w 867791"/>
              <a:gd name="connsiteY7" fmla="*/ 1245445 h 1309315"/>
              <a:gd name="connsiteX8" fmla="*/ 256000 w 867791"/>
              <a:gd name="connsiteY8" fmla="*/ 1301490 h 1309315"/>
              <a:gd name="connsiteX9" fmla="*/ 155507 w 867791"/>
              <a:gd name="connsiteY9" fmla="*/ 1123118 h 1309315"/>
              <a:gd name="connsiteX10" fmla="*/ 125663 w 867791"/>
              <a:gd name="connsiteY10" fmla="*/ 507028 h 1309315"/>
              <a:gd name="connsiteX11" fmla="*/ 6961 w 867791"/>
              <a:gd name="connsiteY11" fmla="*/ 541531 h 1309315"/>
              <a:gd name="connsiteX0" fmla="*/ 6961 w 867791"/>
              <a:gd name="connsiteY0" fmla="*/ 539700 h 1307484"/>
              <a:gd name="connsiteX1" fmla="*/ 96872 w 867791"/>
              <a:gd name="connsiteY1" fmla="*/ 371181 h 1307484"/>
              <a:gd name="connsiteX2" fmla="*/ 77366 w 867791"/>
              <a:gd name="connsiteY2" fmla="*/ 91980 h 1307484"/>
              <a:gd name="connsiteX3" fmla="*/ 216382 w 867791"/>
              <a:gd name="connsiteY3" fmla="*/ 21647 h 1307484"/>
              <a:gd name="connsiteX4" fmla="*/ 567188 w 867791"/>
              <a:gd name="connsiteY4" fmla="*/ 10979 h 1307484"/>
              <a:gd name="connsiteX5" fmla="*/ 717366 w 867791"/>
              <a:gd name="connsiteY5" fmla="*/ 166670 h 1307484"/>
              <a:gd name="connsiteX6" fmla="*/ 860184 w 867791"/>
              <a:gd name="connsiteY6" fmla="*/ 959365 h 1307484"/>
              <a:gd name="connsiteX7" fmla="*/ 784134 w 867791"/>
              <a:gd name="connsiteY7" fmla="*/ 1243614 h 1307484"/>
              <a:gd name="connsiteX8" fmla="*/ 256000 w 867791"/>
              <a:gd name="connsiteY8" fmla="*/ 1299659 h 1307484"/>
              <a:gd name="connsiteX9" fmla="*/ 155507 w 867791"/>
              <a:gd name="connsiteY9" fmla="*/ 1121287 h 1307484"/>
              <a:gd name="connsiteX10" fmla="*/ 125663 w 867791"/>
              <a:gd name="connsiteY10" fmla="*/ 505197 h 1307484"/>
              <a:gd name="connsiteX11" fmla="*/ 6961 w 867791"/>
              <a:gd name="connsiteY11" fmla="*/ 539700 h 1307484"/>
              <a:gd name="connsiteX0" fmla="*/ 6961 w 867791"/>
              <a:gd name="connsiteY0" fmla="*/ 550995 h 1318779"/>
              <a:gd name="connsiteX1" fmla="*/ 96872 w 867791"/>
              <a:gd name="connsiteY1" fmla="*/ 382476 h 1318779"/>
              <a:gd name="connsiteX2" fmla="*/ 77366 w 867791"/>
              <a:gd name="connsiteY2" fmla="*/ 103275 h 1318779"/>
              <a:gd name="connsiteX3" fmla="*/ 229757 w 867791"/>
              <a:gd name="connsiteY3" fmla="*/ 9471 h 1318779"/>
              <a:gd name="connsiteX4" fmla="*/ 567188 w 867791"/>
              <a:gd name="connsiteY4" fmla="*/ 22274 h 1318779"/>
              <a:gd name="connsiteX5" fmla="*/ 717366 w 867791"/>
              <a:gd name="connsiteY5" fmla="*/ 177965 h 1318779"/>
              <a:gd name="connsiteX6" fmla="*/ 860184 w 867791"/>
              <a:gd name="connsiteY6" fmla="*/ 970660 h 1318779"/>
              <a:gd name="connsiteX7" fmla="*/ 784134 w 867791"/>
              <a:gd name="connsiteY7" fmla="*/ 1254909 h 1318779"/>
              <a:gd name="connsiteX8" fmla="*/ 256000 w 867791"/>
              <a:gd name="connsiteY8" fmla="*/ 1310954 h 1318779"/>
              <a:gd name="connsiteX9" fmla="*/ 155507 w 867791"/>
              <a:gd name="connsiteY9" fmla="*/ 1132582 h 1318779"/>
              <a:gd name="connsiteX10" fmla="*/ 125663 w 867791"/>
              <a:gd name="connsiteY10" fmla="*/ 516492 h 1318779"/>
              <a:gd name="connsiteX11" fmla="*/ 6961 w 867791"/>
              <a:gd name="connsiteY11" fmla="*/ 550995 h 1318779"/>
              <a:gd name="connsiteX0" fmla="*/ 6961 w 867791"/>
              <a:gd name="connsiteY0" fmla="*/ 560584 h 1328368"/>
              <a:gd name="connsiteX1" fmla="*/ 96872 w 867791"/>
              <a:gd name="connsiteY1" fmla="*/ 392065 h 1328368"/>
              <a:gd name="connsiteX2" fmla="*/ 77366 w 867791"/>
              <a:gd name="connsiteY2" fmla="*/ 112864 h 1328368"/>
              <a:gd name="connsiteX3" fmla="*/ 229757 w 867791"/>
              <a:gd name="connsiteY3" fmla="*/ 19060 h 1328368"/>
              <a:gd name="connsiteX4" fmla="*/ 566246 w 867791"/>
              <a:gd name="connsiteY4" fmla="*/ 15575 h 1328368"/>
              <a:gd name="connsiteX5" fmla="*/ 717366 w 867791"/>
              <a:gd name="connsiteY5" fmla="*/ 187554 h 1328368"/>
              <a:gd name="connsiteX6" fmla="*/ 860184 w 867791"/>
              <a:gd name="connsiteY6" fmla="*/ 980249 h 1328368"/>
              <a:gd name="connsiteX7" fmla="*/ 784134 w 867791"/>
              <a:gd name="connsiteY7" fmla="*/ 1264498 h 1328368"/>
              <a:gd name="connsiteX8" fmla="*/ 256000 w 867791"/>
              <a:gd name="connsiteY8" fmla="*/ 1320543 h 1328368"/>
              <a:gd name="connsiteX9" fmla="*/ 155507 w 867791"/>
              <a:gd name="connsiteY9" fmla="*/ 1142171 h 1328368"/>
              <a:gd name="connsiteX10" fmla="*/ 125663 w 867791"/>
              <a:gd name="connsiteY10" fmla="*/ 526081 h 1328368"/>
              <a:gd name="connsiteX11" fmla="*/ 6961 w 867791"/>
              <a:gd name="connsiteY11" fmla="*/ 560584 h 1328368"/>
              <a:gd name="connsiteX0" fmla="*/ 6961 w 865870"/>
              <a:gd name="connsiteY0" fmla="*/ 560584 h 1328871"/>
              <a:gd name="connsiteX1" fmla="*/ 96872 w 865870"/>
              <a:gd name="connsiteY1" fmla="*/ 392065 h 1328871"/>
              <a:gd name="connsiteX2" fmla="*/ 77366 w 865870"/>
              <a:gd name="connsiteY2" fmla="*/ 112864 h 1328871"/>
              <a:gd name="connsiteX3" fmla="*/ 229757 w 865870"/>
              <a:gd name="connsiteY3" fmla="*/ 19060 h 1328871"/>
              <a:gd name="connsiteX4" fmla="*/ 566246 w 865870"/>
              <a:gd name="connsiteY4" fmla="*/ 15575 h 1328871"/>
              <a:gd name="connsiteX5" fmla="*/ 717366 w 865870"/>
              <a:gd name="connsiteY5" fmla="*/ 187554 h 1328871"/>
              <a:gd name="connsiteX6" fmla="*/ 860184 w 865870"/>
              <a:gd name="connsiteY6" fmla="*/ 980249 h 1328871"/>
              <a:gd name="connsiteX7" fmla="*/ 784134 w 865870"/>
              <a:gd name="connsiteY7" fmla="*/ 1264498 h 1328871"/>
              <a:gd name="connsiteX8" fmla="*/ 314963 w 865870"/>
              <a:gd name="connsiteY8" fmla="*/ 1321127 h 1328871"/>
              <a:gd name="connsiteX9" fmla="*/ 155507 w 865870"/>
              <a:gd name="connsiteY9" fmla="*/ 1142171 h 1328871"/>
              <a:gd name="connsiteX10" fmla="*/ 125663 w 865870"/>
              <a:gd name="connsiteY10" fmla="*/ 526081 h 1328871"/>
              <a:gd name="connsiteX11" fmla="*/ 6961 w 865870"/>
              <a:gd name="connsiteY11" fmla="*/ 560584 h 1328871"/>
              <a:gd name="connsiteX0" fmla="*/ 6961 w 865870"/>
              <a:gd name="connsiteY0" fmla="*/ 560584 h 1328712"/>
              <a:gd name="connsiteX1" fmla="*/ 96872 w 865870"/>
              <a:gd name="connsiteY1" fmla="*/ 392065 h 1328712"/>
              <a:gd name="connsiteX2" fmla="*/ 77366 w 865870"/>
              <a:gd name="connsiteY2" fmla="*/ 112864 h 1328712"/>
              <a:gd name="connsiteX3" fmla="*/ 229757 w 865870"/>
              <a:gd name="connsiteY3" fmla="*/ 19060 h 1328712"/>
              <a:gd name="connsiteX4" fmla="*/ 566246 w 865870"/>
              <a:gd name="connsiteY4" fmla="*/ 15575 h 1328712"/>
              <a:gd name="connsiteX5" fmla="*/ 717366 w 865870"/>
              <a:gd name="connsiteY5" fmla="*/ 187554 h 1328712"/>
              <a:gd name="connsiteX6" fmla="*/ 860184 w 865870"/>
              <a:gd name="connsiteY6" fmla="*/ 980249 h 1328712"/>
              <a:gd name="connsiteX7" fmla="*/ 784134 w 865870"/>
              <a:gd name="connsiteY7" fmla="*/ 1264498 h 1328712"/>
              <a:gd name="connsiteX8" fmla="*/ 314963 w 865870"/>
              <a:gd name="connsiteY8" fmla="*/ 1321127 h 1328712"/>
              <a:gd name="connsiteX9" fmla="*/ 177736 w 865870"/>
              <a:gd name="connsiteY9" fmla="*/ 1144426 h 1328712"/>
              <a:gd name="connsiteX10" fmla="*/ 125663 w 865870"/>
              <a:gd name="connsiteY10" fmla="*/ 526081 h 1328712"/>
              <a:gd name="connsiteX11" fmla="*/ 6961 w 865870"/>
              <a:gd name="connsiteY11" fmla="*/ 560584 h 1328712"/>
              <a:gd name="connsiteX0" fmla="*/ 6961 w 864913"/>
              <a:gd name="connsiteY0" fmla="*/ 560584 h 1327274"/>
              <a:gd name="connsiteX1" fmla="*/ 96872 w 864913"/>
              <a:gd name="connsiteY1" fmla="*/ 392065 h 1327274"/>
              <a:gd name="connsiteX2" fmla="*/ 77366 w 864913"/>
              <a:gd name="connsiteY2" fmla="*/ 112864 h 1327274"/>
              <a:gd name="connsiteX3" fmla="*/ 229757 w 864913"/>
              <a:gd name="connsiteY3" fmla="*/ 19060 h 1327274"/>
              <a:gd name="connsiteX4" fmla="*/ 566246 w 864913"/>
              <a:gd name="connsiteY4" fmla="*/ 15575 h 1327274"/>
              <a:gd name="connsiteX5" fmla="*/ 717366 w 864913"/>
              <a:gd name="connsiteY5" fmla="*/ 187554 h 1327274"/>
              <a:gd name="connsiteX6" fmla="*/ 860184 w 864913"/>
              <a:gd name="connsiteY6" fmla="*/ 980249 h 1327274"/>
              <a:gd name="connsiteX7" fmla="*/ 784134 w 864913"/>
              <a:gd name="connsiteY7" fmla="*/ 1264498 h 1327274"/>
              <a:gd name="connsiteX8" fmla="*/ 351698 w 864913"/>
              <a:gd name="connsiteY8" fmla="*/ 1319456 h 1327274"/>
              <a:gd name="connsiteX9" fmla="*/ 177736 w 864913"/>
              <a:gd name="connsiteY9" fmla="*/ 1144426 h 1327274"/>
              <a:gd name="connsiteX10" fmla="*/ 125663 w 864913"/>
              <a:gd name="connsiteY10" fmla="*/ 526081 h 1327274"/>
              <a:gd name="connsiteX11" fmla="*/ 6961 w 864913"/>
              <a:gd name="connsiteY11" fmla="*/ 560584 h 1327274"/>
              <a:gd name="connsiteX0" fmla="*/ 6961 w 878410"/>
              <a:gd name="connsiteY0" fmla="*/ 560584 h 1325203"/>
              <a:gd name="connsiteX1" fmla="*/ 96872 w 878410"/>
              <a:gd name="connsiteY1" fmla="*/ 392065 h 1325203"/>
              <a:gd name="connsiteX2" fmla="*/ 77366 w 878410"/>
              <a:gd name="connsiteY2" fmla="*/ 112864 h 1325203"/>
              <a:gd name="connsiteX3" fmla="*/ 229757 w 878410"/>
              <a:gd name="connsiteY3" fmla="*/ 19060 h 1325203"/>
              <a:gd name="connsiteX4" fmla="*/ 566246 w 878410"/>
              <a:gd name="connsiteY4" fmla="*/ 15575 h 1325203"/>
              <a:gd name="connsiteX5" fmla="*/ 717366 w 878410"/>
              <a:gd name="connsiteY5" fmla="*/ 187554 h 1325203"/>
              <a:gd name="connsiteX6" fmla="*/ 860184 w 878410"/>
              <a:gd name="connsiteY6" fmla="*/ 980249 h 1325203"/>
              <a:gd name="connsiteX7" fmla="*/ 819942 w 878410"/>
              <a:gd name="connsiteY7" fmla="*/ 1254587 h 1325203"/>
              <a:gd name="connsiteX8" fmla="*/ 351698 w 878410"/>
              <a:gd name="connsiteY8" fmla="*/ 1319456 h 1325203"/>
              <a:gd name="connsiteX9" fmla="*/ 177736 w 878410"/>
              <a:gd name="connsiteY9" fmla="*/ 1144426 h 1325203"/>
              <a:gd name="connsiteX10" fmla="*/ 125663 w 878410"/>
              <a:gd name="connsiteY10" fmla="*/ 526081 h 1325203"/>
              <a:gd name="connsiteX11" fmla="*/ 6961 w 878410"/>
              <a:gd name="connsiteY11" fmla="*/ 560584 h 1325203"/>
              <a:gd name="connsiteX0" fmla="*/ 6961 w 879480"/>
              <a:gd name="connsiteY0" fmla="*/ 560584 h 1324478"/>
              <a:gd name="connsiteX1" fmla="*/ 96872 w 879480"/>
              <a:gd name="connsiteY1" fmla="*/ 392065 h 1324478"/>
              <a:gd name="connsiteX2" fmla="*/ 77366 w 879480"/>
              <a:gd name="connsiteY2" fmla="*/ 112864 h 1324478"/>
              <a:gd name="connsiteX3" fmla="*/ 229757 w 879480"/>
              <a:gd name="connsiteY3" fmla="*/ 19060 h 1324478"/>
              <a:gd name="connsiteX4" fmla="*/ 566246 w 879480"/>
              <a:gd name="connsiteY4" fmla="*/ 15575 h 1324478"/>
              <a:gd name="connsiteX5" fmla="*/ 717366 w 879480"/>
              <a:gd name="connsiteY5" fmla="*/ 187554 h 1324478"/>
              <a:gd name="connsiteX6" fmla="*/ 861931 w 879480"/>
              <a:gd name="connsiteY6" fmla="*/ 1026005 h 1324478"/>
              <a:gd name="connsiteX7" fmla="*/ 819942 w 879480"/>
              <a:gd name="connsiteY7" fmla="*/ 1254587 h 1324478"/>
              <a:gd name="connsiteX8" fmla="*/ 351698 w 879480"/>
              <a:gd name="connsiteY8" fmla="*/ 1319456 h 1324478"/>
              <a:gd name="connsiteX9" fmla="*/ 177736 w 879480"/>
              <a:gd name="connsiteY9" fmla="*/ 1144426 h 1324478"/>
              <a:gd name="connsiteX10" fmla="*/ 125663 w 879480"/>
              <a:gd name="connsiteY10" fmla="*/ 526081 h 1324478"/>
              <a:gd name="connsiteX11" fmla="*/ 6961 w 879480"/>
              <a:gd name="connsiteY11" fmla="*/ 560584 h 1324478"/>
              <a:gd name="connsiteX0" fmla="*/ 6961 w 864502"/>
              <a:gd name="connsiteY0" fmla="*/ 560584 h 1326578"/>
              <a:gd name="connsiteX1" fmla="*/ 96872 w 864502"/>
              <a:gd name="connsiteY1" fmla="*/ 392065 h 1326578"/>
              <a:gd name="connsiteX2" fmla="*/ 77366 w 864502"/>
              <a:gd name="connsiteY2" fmla="*/ 112864 h 1326578"/>
              <a:gd name="connsiteX3" fmla="*/ 229757 w 864502"/>
              <a:gd name="connsiteY3" fmla="*/ 19060 h 1326578"/>
              <a:gd name="connsiteX4" fmla="*/ 566246 w 864502"/>
              <a:gd name="connsiteY4" fmla="*/ 15575 h 1326578"/>
              <a:gd name="connsiteX5" fmla="*/ 717366 w 864502"/>
              <a:gd name="connsiteY5" fmla="*/ 187554 h 1326578"/>
              <a:gd name="connsiteX6" fmla="*/ 861931 w 864502"/>
              <a:gd name="connsiteY6" fmla="*/ 1026005 h 1326578"/>
              <a:gd name="connsiteX7" fmla="*/ 773212 w 864502"/>
              <a:gd name="connsiteY7" fmla="*/ 1266151 h 1326578"/>
              <a:gd name="connsiteX8" fmla="*/ 351698 w 864502"/>
              <a:gd name="connsiteY8" fmla="*/ 1319456 h 1326578"/>
              <a:gd name="connsiteX9" fmla="*/ 177736 w 864502"/>
              <a:gd name="connsiteY9" fmla="*/ 1144426 h 1326578"/>
              <a:gd name="connsiteX10" fmla="*/ 125663 w 864502"/>
              <a:gd name="connsiteY10" fmla="*/ 526081 h 1326578"/>
              <a:gd name="connsiteX11" fmla="*/ 6961 w 864502"/>
              <a:gd name="connsiteY11" fmla="*/ 560584 h 1326578"/>
              <a:gd name="connsiteX0" fmla="*/ 6961 w 864110"/>
              <a:gd name="connsiteY0" fmla="*/ 560584 h 1331877"/>
              <a:gd name="connsiteX1" fmla="*/ 96872 w 864110"/>
              <a:gd name="connsiteY1" fmla="*/ 392065 h 1331877"/>
              <a:gd name="connsiteX2" fmla="*/ 77366 w 864110"/>
              <a:gd name="connsiteY2" fmla="*/ 112864 h 1331877"/>
              <a:gd name="connsiteX3" fmla="*/ 229757 w 864110"/>
              <a:gd name="connsiteY3" fmla="*/ 19060 h 1331877"/>
              <a:gd name="connsiteX4" fmla="*/ 566246 w 864110"/>
              <a:gd name="connsiteY4" fmla="*/ 15575 h 1331877"/>
              <a:gd name="connsiteX5" fmla="*/ 717366 w 864110"/>
              <a:gd name="connsiteY5" fmla="*/ 187554 h 1331877"/>
              <a:gd name="connsiteX6" fmla="*/ 861931 w 864110"/>
              <a:gd name="connsiteY6" fmla="*/ 1026005 h 1331877"/>
              <a:gd name="connsiteX7" fmla="*/ 773212 w 864110"/>
              <a:gd name="connsiteY7" fmla="*/ 1266151 h 1331877"/>
              <a:gd name="connsiteX8" fmla="*/ 386884 w 864110"/>
              <a:gd name="connsiteY8" fmla="*/ 1325422 h 1331877"/>
              <a:gd name="connsiteX9" fmla="*/ 177736 w 864110"/>
              <a:gd name="connsiteY9" fmla="*/ 1144426 h 1331877"/>
              <a:gd name="connsiteX10" fmla="*/ 125663 w 864110"/>
              <a:gd name="connsiteY10" fmla="*/ 526081 h 1331877"/>
              <a:gd name="connsiteX11" fmla="*/ 6961 w 864110"/>
              <a:gd name="connsiteY11" fmla="*/ 560584 h 1331877"/>
              <a:gd name="connsiteX0" fmla="*/ 6961 w 864110"/>
              <a:gd name="connsiteY0" fmla="*/ 560584 h 1332354"/>
              <a:gd name="connsiteX1" fmla="*/ 96872 w 864110"/>
              <a:gd name="connsiteY1" fmla="*/ 392065 h 1332354"/>
              <a:gd name="connsiteX2" fmla="*/ 77366 w 864110"/>
              <a:gd name="connsiteY2" fmla="*/ 112864 h 1332354"/>
              <a:gd name="connsiteX3" fmla="*/ 229757 w 864110"/>
              <a:gd name="connsiteY3" fmla="*/ 19060 h 1332354"/>
              <a:gd name="connsiteX4" fmla="*/ 566246 w 864110"/>
              <a:gd name="connsiteY4" fmla="*/ 15575 h 1332354"/>
              <a:gd name="connsiteX5" fmla="*/ 717366 w 864110"/>
              <a:gd name="connsiteY5" fmla="*/ 187554 h 1332354"/>
              <a:gd name="connsiteX6" fmla="*/ 861931 w 864110"/>
              <a:gd name="connsiteY6" fmla="*/ 1026005 h 1332354"/>
              <a:gd name="connsiteX7" fmla="*/ 773212 w 864110"/>
              <a:gd name="connsiteY7" fmla="*/ 1266151 h 1332354"/>
              <a:gd name="connsiteX8" fmla="*/ 386884 w 864110"/>
              <a:gd name="connsiteY8" fmla="*/ 1325422 h 1332354"/>
              <a:gd name="connsiteX9" fmla="*/ 197485 w 864110"/>
              <a:gd name="connsiteY9" fmla="*/ 1137282 h 1332354"/>
              <a:gd name="connsiteX10" fmla="*/ 125663 w 864110"/>
              <a:gd name="connsiteY10" fmla="*/ 526081 h 1332354"/>
              <a:gd name="connsiteX11" fmla="*/ 6961 w 864110"/>
              <a:gd name="connsiteY11" fmla="*/ 560584 h 1332354"/>
              <a:gd name="connsiteX0" fmla="*/ 6961 w 864110"/>
              <a:gd name="connsiteY0" fmla="*/ 560674 h 1332444"/>
              <a:gd name="connsiteX1" fmla="*/ 96872 w 864110"/>
              <a:gd name="connsiteY1" fmla="*/ 392155 h 1332444"/>
              <a:gd name="connsiteX2" fmla="*/ 79552 w 864110"/>
              <a:gd name="connsiteY2" fmla="*/ 114810 h 1332444"/>
              <a:gd name="connsiteX3" fmla="*/ 229757 w 864110"/>
              <a:gd name="connsiteY3" fmla="*/ 19150 h 1332444"/>
              <a:gd name="connsiteX4" fmla="*/ 566246 w 864110"/>
              <a:gd name="connsiteY4" fmla="*/ 15665 h 1332444"/>
              <a:gd name="connsiteX5" fmla="*/ 717366 w 864110"/>
              <a:gd name="connsiteY5" fmla="*/ 187644 h 1332444"/>
              <a:gd name="connsiteX6" fmla="*/ 861931 w 864110"/>
              <a:gd name="connsiteY6" fmla="*/ 1026095 h 1332444"/>
              <a:gd name="connsiteX7" fmla="*/ 773212 w 864110"/>
              <a:gd name="connsiteY7" fmla="*/ 1266241 h 1332444"/>
              <a:gd name="connsiteX8" fmla="*/ 386884 w 864110"/>
              <a:gd name="connsiteY8" fmla="*/ 1325512 h 1332444"/>
              <a:gd name="connsiteX9" fmla="*/ 197485 w 864110"/>
              <a:gd name="connsiteY9" fmla="*/ 1137372 h 1332444"/>
              <a:gd name="connsiteX10" fmla="*/ 125663 w 864110"/>
              <a:gd name="connsiteY10" fmla="*/ 526171 h 1332444"/>
              <a:gd name="connsiteX11" fmla="*/ 6961 w 864110"/>
              <a:gd name="connsiteY11" fmla="*/ 560674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444"/>
              <a:gd name="connsiteX1" fmla="*/ 76387 w 843625"/>
              <a:gd name="connsiteY1" fmla="*/ 392155 h 1332444"/>
              <a:gd name="connsiteX2" fmla="*/ 59067 w 843625"/>
              <a:gd name="connsiteY2" fmla="*/ 114810 h 1332444"/>
              <a:gd name="connsiteX3" fmla="*/ 209272 w 843625"/>
              <a:gd name="connsiteY3" fmla="*/ 19150 h 1332444"/>
              <a:gd name="connsiteX4" fmla="*/ 545761 w 843625"/>
              <a:gd name="connsiteY4" fmla="*/ 15665 h 1332444"/>
              <a:gd name="connsiteX5" fmla="*/ 696881 w 843625"/>
              <a:gd name="connsiteY5" fmla="*/ 187644 h 1332444"/>
              <a:gd name="connsiteX6" fmla="*/ 841446 w 843625"/>
              <a:gd name="connsiteY6" fmla="*/ 1026095 h 1332444"/>
              <a:gd name="connsiteX7" fmla="*/ 752727 w 843625"/>
              <a:gd name="connsiteY7" fmla="*/ 1266241 h 1332444"/>
              <a:gd name="connsiteX8" fmla="*/ 366399 w 843625"/>
              <a:gd name="connsiteY8" fmla="*/ 1325512 h 1332444"/>
              <a:gd name="connsiteX9" fmla="*/ 177000 w 843625"/>
              <a:gd name="connsiteY9" fmla="*/ 1137372 h 1332444"/>
              <a:gd name="connsiteX10" fmla="*/ 105178 w 843625"/>
              <a:gd name="connsiteY10" fmla="*/ 526171 h 1332444"/>
              <a:gd name="connsiteX11" fmla="*/ 8576 w 843625"/>
              <a:gd name="connsiteY11" fmla="*/ 550409 h 1332444"/>
              <a:gd name="connsiteX0" fmla="*/ 8576 w 843625"/>
              <a:gd name="connsiteY0" fmla="*/ 550409 h 1332528"/>
              <a:gd name="connsiteX1" fmla="*/ 76387 w 843625"/>
              <a:gd name="connsiteY1" fmla="*/ 392155 h 1332528"/>
              <a:gd name="connsiteX2" fmla="*/ 59067 w 843625"/>
              <a:gd name="connsiteY2" fmla="*/ 114810 h 1332528"/>
              <a:gd name="connsiteX3" fmla="*/ 209272 w 843625"/>
              <a:gd name="connsiteY3" fmla="*/ 19150 h 1332528"/>
              <a:gd name="connsiteX4" fmla="*/ 545761 w 843625"/>
              <a:gd name="connsiteY4" fmla="*/ 15665 h 1332528"/>
              <a:gd name="connsiteX5" fmla="*/ 696881 w 843625"/>
              <a:gd name="connsiteY5" fmla="*/ 187644 h 1332528"/>
              <a:gd name="connsiteX6" fmla="*/ 841446 w 843625"/>
              <a:gd name="connsiteY6" fmla="*/ 1026095 h 1332528"/>
              <a:gd name="connsiteX7" fmla="*/ 752727 w 843625"/>
              <a:gd name="connsiteY7" fmla="*/ 1266241 h 1332528"/>
              <a:gd name="connsiteX8" fmla="*/ 366399 w 843625"/>
              <a:gd name="connsiteY8" fmla="*/ 1325512 h 1332528"/>
              <a:gd name="connsiteX9" fmla="*/ 184643 w 843625"/>
              <a:gd name="connsiteY9" fmla="*/ 1136120 h 1332528"/>
              <a:gd name="connsiteX10" fmla="*/ 105178 w 843625"/>
              <a:gd name="connsiteY10" fmla="*/ 526171 h 1332528"/>
              <a:gd name="connsiteX11" fmla="*/ 8576 w 843625"/>
              <a:gd name="connsiteY11" fmla="*/ 550409 h 1332528"/>
              <a:gd name="connsiteX0" fmla="*/ 8576 w 843404"/>
              <a:gd name="connsiteY0" fmla="*/ 550409 h 1327013"/>
              <a:gd name="connsiteX1" fmla="*/ 76387 w 843404"/>
              <a:gd name="connsiteY1" fmla="*/ 392155 h 1327013"/>
              <a:gd name="connsiteX2" fmla="*/ 59067 w 843404"/>
              <a:gd name="connsiteY2" fmla="*/ 114810 h 1327013"/>
              <a:gd name="connsiteX3" fmla="*/ 209272 w 843404"/>
              <a:gd name="connsiteY3" fmla="*/ 19150 h 1327013"/>
              <a:gd name="connsiteX4" fmla="*/ 545761 w 843404"/>
              <a:gd name="connsiteY4" fmla="*/ 15665 h 1327013"/>
              <a:gd name="connsiteX5" fmla="*/ 696881 w 843404"/>
              <a:gd name="connsiteY5" fmla="*/ 187644 h 1327013"/>
              <a:gd name="connsiteX6" fmla="*/ 841446 w 843404"/>
              <a:gd name="connsiteY6" fmla="*/ 1026095 h 1327013"/>
              <a:gd name="connsiteX7" fmla="*/ 752727 w 843404"/>
              <a:gd name="connsiteY7" fmla="*/ 1266241 h 1327013"/>
              <a:gd name="connsiteX8" fmla="*/ 390961 w 843404"/>
              <a:gd name="connsiteY8" fmla="*/ 1319274 h 1327013"/>
              <a:gd name="connsiteX9" fmla="*/ 184643 w 843404"/>
              <a:gd name="connsiteY9" fmla="*/ 1136120 h 1327013"/>
              <a:gd name="connsiteX10" fmla="*/ 105178 w 843404"/>
              <a:gd name="connsiteY10" fmla="*/ 526171 h 1327013"/>
              <a:gd name="connsiteX11" fmla="*/ 8576 w 843404"/>
              <a:gd name="connsiteY11" fmla="*/ 550409 h 1327013"/>
              <a:gd name="connsiteX0" fmla="*/ 8576 w 843404"/>
              <a:gd name="connsiteY0" fmla="*/ 567995 h 1344599"/>
              <a:gd name="connsiteX1" fmla="*/ 76387 w 843404"/>
              <a:gd name="connsiteY1" fmla="*/ 409741 h 1344599"/>
              <a:gd name="connsiteX2" fmla="*/ 59067 w 843404"/>
              <a:gd name="connsiteY2" fmla="*/ 132396 h 1344599"/>
              <a:gd name="connsiteX3" fmla="*/ 262200 w 843404"/>
              <a:gd name="connsiteY3" fmla="*/ 8133 h 1344599"/>
              <a:gd name="connsiteX4" fmla="*/ 545761 w 843404"/>
              <a:gd name="connsiteY4" fmla="*/ 33251 h 1344599"/>
              <a:gd name="connsiteX5" fmla="*/ 696881 w 843404"/>
              <a:gd name="connsiteY5" fmla="*/ 205230 h 1344599"/>
              <a:gd name="connsiteX6" fmla="*/ 841446 w 843404"/>
              <a:gd name="connsiteY6" fmla="*/ 1043681 h 1344599"/>
              <a:gd name="connsiteX7" fmla="*/ 752727 w 843404"/>
              <a:gd name="connsiteY7" fmla="*/ 1283827 h 1344599"/>
              <a:gd name="connsiteX8" fmla="*/ 390961 w 843404"/>
              <a:gd name="connsiteY8" fmla="*/ 1336860 h 1344599"/>
              <a:gd name="connsiteX9" fmla="*/ 184643 w 843404"/>
              <a:gd name="connsiteY9" fmla="*/ 1153706 h 1344599"/>
              <a:gd name="connsiteX10" fmla="*/ 105178 w 843404"/>
              <a:gd name="connsiteY10" fmla="*/ 543757 h 1344599"/>
              <a:gd name="connsiteX11" fmla="*/ 8576 w 843404"/>
              <a:gd name="connsiteY11" fmla="*/ 567995 h 1344599"/>
              <a:gd name="connsiteX0" fmla="*/ 8576 w 843404"/>
              <a:gd name="connsiteY0" fmla="*/ 567509 h 1344113"/>
              <a:gd name="connsiteX1" fmla="*/ 76387 w 843404"/>
              <a:gd name="connsiteY1" fmla="*/ 409255 h 1344113"/>
              <a:gd name="connsiteX2" fmla="*/ 99190 w 843404"/>
              <a:gd name="connsiteY2" fmla="*/ 125338 h 1344113"/>
              <a:gd name="connsiteX3" fmla="*/ 262200 w 843404"/>
              <a:gd name="connsiteY3" fmla="*/ 7647 h 1344113"/>
              <a:gd name="connsiteX4" fmla="*/ 545761 w 843404"/>
              <a:gd name="connsiteY4" fmla="*/ 32765 h 1344113"/>
              <a:gd name="connsiteX5" fmla="*/ 696881 w 843404"/>
              <a:gd name="connsiteY5" fmla="*/ 204744 h 1344113"/>
              <a:gd name="connsiteX6" fmla="*/ 841446 w 843404"/>
              <a:gd name="connsiteY6" fmla="*/ 1043195 h 1344113"/>
              <a:gd name="connsiteX7" fmla="*/ 752727 w 843404"/>
              <a:gd name="connsiteY7" fmla="*/ 1283341 h 1344113"/>
              <a:gd name="connsiteX8" fmla="*/ 390961 w 843404"/>
              <a:gd name="connsiteY8" fmla="*/ 1336374 h 1344113"/>
              <a:gd name="connsiteX9" fmla="*/ 184643 w 843404"/>
              <a:gd name="connsiteY9" fmla="*/ 1153220 h 1344113"/>
              <a:gd name="connsiteX10" fmla="*/ 105178 w 843404"/>
              <a:gd name="connsiteY10" fmla="*/ 543271 h 1344113"/>
              <a:gd name="connsiteX11" fmla="*/ 8576 w 843404"/>
              <a:gd name="connsiteY11" fmla="*/ 567509 h 1344113"/>
              <a:gd name="connsiteX0" fmla="*/ 8576 w 843404"/>
              <a:gd name="connsiteY0" fmla="*/ 566478 h 1343082"/>
              <a:gd name="connsiteX1" fmla="*/ 76387 w 843404"/>
              <a:gd name="connsiteY1" fmla="*/ 408224 h 1343082"/>
              <a:gd name="connsiteX2" fmla="*/ 99190 w 843404"/>
              <a:gd name="connsiteY2" fmla="*/ 124307 h 1343082"/>
              <a:gd name="connsiteX3" fmla="*/ 262200 w 843404"/>
              <a:gd name="connsiteY3" fmla="*/ 6616 h 1343082"/>
              <a:gd name="connsiteX4" fmla="*/ 579343 w 843404"/>
              <a:gd name="connsiteY4" fmla="*/ 35092 h 1343082"/>
              <a:gd name="connsiteX5" fmla="*/ 696881 w 843404"/>
              <a:gd name="connsiteY5" fmla="*/ 203713 h 1343082"/>
              <a:gd name="connsiteX6" fmla="*/ 841446 w 843404"/>
              <a:gd name="connsiteY6" fmla="*/ 1042164 h 1343082"/>
              <a:gd name="connsiteX7" fmla="*/ 752727 w 843404"/>
              <a:gd name="connsiteY7" fmla="*/ 1282310 h 1343082"/>
              <a:gd name="connsiteX8" fmla="*/ 390961 w 843404"/>
              <a:gd name="connsiteY8" fmla="*/ 1335343 h 1343082"/>
              <a:gd name="connsiteX9" fmla="*/ 184643 w 843404"/>
              <a:gd name="connsiteY9" fmla="*/ 1152189 h 1343082"/>
              <a:gd name="connsiteX10" fmla="*/ 105178 w 843404"/>
              <a:gd name="connsiteY10" fmla="*/ 542240 h 1343082"/>
              <a:gd name="connsiteX11" fmla="*/ 8576 w 843404"/>
              <a:gd name="connsiteY11" fmla="*/ 566478 h 1343082"/>
              <a:gd name="connsiteX0" fmla="*/ 8576 w 843404"/>
              <a:gd name="connsiteY0" fmla="*/ 580816 h 1357420"/>
              <a:gd name="connsiteX1" fmla="*/ 76387 w 843404"/>
              <a:gd name="connsiteY1" fmla="*/ 422562 h 1357420"/>
              <a:gd name="connsiteX2" fmla="*/ 99190 w 843404"/>
              <a:gd name="connsiteY2" fmla="*/ 138645 h 1357420"/>
              <a:gd name="connsiteX3" fmla="*/ 308863 w 843404"/>
              <a:gd name="connsiteY3" fmla="*/ 4451 h 1357420"/>
              <a:gd name="connsiteX4" fmla="*/ 579343 w 843404"/>
              <a:gd name="connsiteY4" fmla="*/ 49430 h 1357420"/>
              <a:gd name="connsiteX5" fmla="*/ 696881 w 843404"/>
              <a:gd name="connsiteY5" fmla="*/ 218051 h 1357420"/>
              <a:gd name="connsiteX6" fmla="*/ 841446 w 843404"/>
              <a:gd name="connsiteY6" fmla="*/ 1056502 h 1357420"/>
              <a:gd name="connsiteX7" fmla="*/ 752727 w 843404"/>
              <a:gd name="connsiteY7" fmla="*/ 1296648 h 1357420"/>
              <a:gd name="connsiteX8" fmla="*/ 390961 w 843404"/>
              <a:gd name="connsiteY8" fmla="*/ 1349681 h 1357420"/>
              <a:gd name="connsiteX9" fmla="*/ 184643 w 843404"/>
              <a:gd name="connsiteY9" fmla="*/ 1166527 h 1357420"/>
              <a:gd name="connsiteX10" fmla="*/ 105178 w 843404"/>
              <a:gd name="connsiteY10" fmla="*/ 556578 h 1357420"/>
              <a:gd name="connsiteX11" fmla="*/ 8576 w 843404"/>
              <a:gd name="connsiteY11" fmla="*/ 580816 h 1357420"/>
              <a:gd name="connsiteX0" fmla="*/ 8576 w 842535"/>
              <a:gd name="connsiteY0" fmla="*/ 580879 h 1357483"/>
              <a:gd name="connsiteX1" fmla="*/ 76387 w 842535"/>
              <a:gd name="connsiteY1" fmla="*/ 422625 h 1357483"/>
              <a:gd name="connsiteX2" fmla="*/ 99190 w 842535"/>
              <a:gd name="connsiteY2" fmla="*/ 138708 h 1357483"/>
              <a:gd name="connsiteX3" fmla="*/ 308863 w 842535"/>
              <a:gd name="connsiteY3" fmla="*/ 4514 h 1357483"/>
              <a:gd name="connsiteX4" fmla="*/ 579343 w 842535"/>
              <a:gd name="connsiteY4" fmla="*/ 49493 h 1357483"/>
              <a:gd name="connsiteX5" fmla="*/ 714903 w 842535"/>
              <a:gd name="connsiteY5" fmla="*/ 221806 h 1357483"/>
              <a:gd name="connsiteX6" fmla="*/ 841446 w 842535"/>
              <a:gd name="connsiteY6" fmla="*/ 1056565 h 1357483"/>
              <a:gd name="connsiteX7" fmla="*/ 752727 w 842535"/>
              <a:gd name="connsiteY7" fmla="*/ 1296711 h 1357483"/>
              <a:gd name="connsiteX8" fmla="*/ 390961 w 842535"/>
              <a:gd name="connsiteY8" fmla="*/ 1349744 h 1357483"/>
              <a:gd name="connsiteX9" fmla="*/ 184643 w 842535"/>
              <a:gd name="connsiteY9" fmla="*/ 1166590 h 1357483"/>
              <a:gd name="connsiteX10" fmla="*/ 105178 w 842535"/>
              <a:gd name="connsiteY10" fmla="*/ 556641 h 1357483"/>
              <a:gd name="connsiteX11" fmla="*/ 8576 w 842535"/>
              <a:gd name="connsiteY11" fmla="*/ 580879 h 1357483"/>
              <a:gd name="connsiteX0" fmla="*/ 8576 w 842535"/>
              <a:gd name="connsiteY0" fmla="*/ 577971 h 1354575"/>
              <a:gd name="connsiteX1" fmla="*/ 76387 w 842535"/>
              <a:gd name="connsiteY1" fmla="*/ 419717 h 1354575"/>
              <a:gd name="connsiteX2" fmla="*/ 99190 w 842535"/>
              <a:gd name="connsiteY2" fmla="*/ 135800 h 1354575"/>
              <a:gd name="connsiteX3" fmla="*/ 308863 w 842535"/>
              <a:gd name="connsiteY3" fmla="*/ 1606 h 1354575"/>
              <a:gd name="connsiteX4" fmla="*/ 714903 w 842535"/>
              <a:gd name="connsiteY4" fmla="*/ 218898 h 1354575"/>
              <a:gd name="connsiteX5" fmla="*/ 841446 w 842535"/>
              <a:gd name="connsiteY5" fmla="*/ 1053657 h 1354575"/>
              <a:gd name="connsiteX6" fmla="*/ 752727 w 842535"/>
              <a:gd name="connsiteY6" fmla="*/ 1293803 h 1354575"/>
              <a:gd name="connsiteX7" fmla="*/ 390961 w 842535"/>
              <a:gd name="connsiteY7" fmla="*/ 1346836 h 1354575"/>
              <a:gd name="connsiteX8" fmla="*/ 184643 w 842535"/>
              <a:gd name="connsiteY8" fmla="*/ 1163682 h 1354575"/>
              <a:gd name="connsiteX9" fmla="*/ 105178 w 842535"/>
              <a:gd name="connsiteY9" fmla="*/ 553733 h 1354575"/>
              <a:gd name="connsiteX10" fmla="*/ 8576 w 842535"/>
              <a:gd name="connsiteY10" fmla="*/ 577971 h 1354575"/>
              <a:gd name="connsiteX0" fmla="*/ 8576 w 841897"/>
              <a:gd name="connsiteY0" fmla="*/ 576547 h 1353151"/>
              <a:gd name="connsiteX1" fmla="*/ 76387 w 841897"/>
              <a:gd name="connsiteY1" fmla="*/ 418293 h 1353151"/>
              <a:gd name="connsiteX2" fmla="*/ 99190 w 841897"/>
              <a:gd name="connsiteY2" fmla="*/ 134376 h 1353151"/>
              <a:gd name="connsiteX3" fmla="*/ 308863 w 841897"/>
              <a:gd name="connsiteY3" fmla="*/ 182 h 1353151"/>
              <a:gd name="connsiteX4" fmla="*/ 730941 w 841897"/>
              <a:gd name="connsiteY4" fmla="*/ 159475 h 1353151"/>
              <a:gd name="connsiteX5" fmla="*/ 841446 w 841897"/>
              <a:gd name="connsiteY5" fmla="*/ 1052233 h 1353151"/>
              <a:gd name="connsiteX6" fmla="*/ 752727 w 841897"/>
              <a:gd name="connsiteY6" fmla="*/ 1292379 h 1353151"/>
              <a:gd name="connsiteX7" fmla="*/ 390961 w 841897"/>
              <a:gd name="connsiteY7" fmla="*/ 1345412 h 1353151"/>
              <a:gd name="connsiteX8" fmla="*/ 184643 w 841897"/>
              <a:gd name="connsiteY8" fmla="*/ 1162258 h 1353151"/>
              <a:gd name="connsiteX9" fmla="*/ 105178 w 841897"/>
              <a:gd name="connsiteY9" fmla="*/ 552309 h 1353151"/>
              <a:gd name="connsiteX10" fmla="*/ 8576 w 841897"/>
              <a:gd name="connsiteY10" fmla="*/ 576547 h 1353151"/>
              <a:gd name="connsiteX0" fmla="*/ 8576 w 852902"/>
              <a:gd name="connsiteY0" fmla="*/ 576547 h 1354413"/>
              <a:gd name="connsiteX1" fmla="*/ 76387 w 852902"/>
              <a:gd name="connsiteY1" fmla="*/ 418293 h 1354413"/>
              <a:gd name="connsiteX2" fmla="*/ 99190 w 852902"/>
              <a:gd name="connsiteY2" fmla="*/ 134376 h 1354413"/>
              <a:gd name="connsiteX3" fmla="*/ 308863 w 852902"/>
              <a:gd name="connsiteY3" fmla="*/ 182 h 1354413"/>
              <a:gd name="connsiteX4" fmla="*/ 730941 w 852902"/>
              <a:gd name="connsiteY4" fmla="*/ 159475 h 1354413"/>
              <a:gd name="connsiteX5" fmla="*/ 852579 w 852902"/>
              <a:gd name="connsiteY5" fmla="*/ 1001682 h 1354413"/>
              <a:gd name="connsiteX6" fmla="*/ 752727 w 852902"/>
              <a:gd name="connsiteY6" fmla="*/ 1292379 h 1354413"/>
              <a:gd name="connsiteX7" fmla="*/ 390961 w 852902"/>
              <a:gd name="connsiteY7" fmla="*/ 1345412 h 1354413"/>
              <a:gd name="connsiteX8" fmla="*/ 184643 w 852902"/>
              <a:gd name="connsiteY8" fmla="*/ 1162258 h 1354413"/>
              <a:gd name="connsiteX9" fmla="*/ 105178 w 852902"/>
              <a:gd name="connsiteY9" fmla="*/ 552309 h 1354413"/>
              <a:gd name="connsiteX10" fmla="*/ 8576 w 852902"/>
              <a:gd name="connsiteY10" fmla="*/ 576547 h 1354413"/>
              <a:gd name="connsiteX0" fmla="*/ 9753 w 842440"/>
              <a:gd name="connsiteY0" fmla="*/ 568913 h 1354413"/>
              <a:gd name="connsiteX1" fmla="*/ 65925 w 842440"/>
              <a:gd name="connsiteY1" fmla="*/ 418293 h 1354413"/>
              <a:gd name="connsiteX2" fmla="*/ 88728 w 842440"/>
              <a:gd name="connsiteY2" fmla="*/ 134376 h 1354413"/>
              <a:gd name="connsiteX3" fmla="*/ 298401 w 842440"/>
              <a:gd name="connsiteY3" fmla="*/ 182 h 1354413"/>
              <a:gd name="connsiteX4" fmla="*/ 720479 w 842440"/>
              <a:gd name="connsiteY4" fmla="*/ 159475 h 1354413"/>
              <a:gd name="connsiteX5" fmla="*/ 842117 w 842440"/>
              <a:gd name="connsiteY5" fmla="*/ 1001682 h 1354413"/>
              <a:gd name="connsiteX6" fmla="*/ 742265 w 842440"/>
              <a:gd name="connsiteY6" fmla="*/ 1292379 h 1354413"/>
              <a:gd name="connsiteX7" fmla="*/ 380499 w 842440"/>
              <a:gd name="connsiteY7" fmla="*/ 1345412 h 1354413"/>
              <a:gd name="connsiteX8" fmla="*/ 174181 w 842440"/>
              <a:gd name="connsiteY8" fmla="*/ 1162258 h 1354413"/>
              <a:gd name="connsiteX9" fmla="*/ 94716 w 842440"/>
              <a:gd name="connsiteY9" fmla="*/ 552309 h 1354413"/>
              <a:gd name="connsiteX10" fmla="*/ 9753 w 842440"/>
              <a:gd name="connsiteY10" fmla="*/ 568913 h 1354413"/>
              <a:gd name="connsiteX0" fmla="*/ 9475 w 842162"/>
              <a:gd name="connsiteY0" fmla="*/ 568921 h 1354421"/>
              <a:gd name="connsiteX1" fmla="*/ 68141 w 842162"/>
              <a:gd name="connsiteY1" fmla="*/ 437939 h 1354421"/>
              <a:gd name="connsiteX2" fmla="*/ 88450 w 842162"/>
              <a:gd name="connsiteY2" fmla="*/ 134384 h 1354421"/>
              <a:gd name="connsiteX3" fmla="*/ 298123 w 842162"/>
              <a:gd name="connsiteY3" fmla="*/ 190 h 1354421"/>
              <a:gd name="connsiteX4" fmla="*/ 720201 w 842162"/>
              <a:gd name="connsiteY4" fmla="*/ 159483 h 1354421"/>
              <a:gd name="connsiteX5" fmla="*/ 841839 w 842162"/>
              <a:gd name="connsiteY5" fmla="*/ 1001690 h 1354421"/>
              <a:gd name="connsiteX6" fmla="*/ 741987 w 842162"/>
              <a:gd name="connsiteY6" fmla="*/ 1292387 h 1354421"/>
              <a:gd name="connsiteX7" fmla="*/ 380221 w 842162"/>
              <a:gd name="connsiteY7" fmla="*/ 1345420 h 1354421"/>
              <a:gd name="connsiteX8" fmla="*/ 173903 w 842162"/>
              <a:gd name="connsiteY8" fmla="*/ 1162266 h 1354421"/>
              <a:gd name="connsiteX9" fmla="*/ 94438 w 842162"/>
              <a:gd name="connsiteY9" fmla="*/ 552317 h 1354421"/>
              <a:gd name="connsiteX10" fmla="*/ 9475 w 842162"/>
              <a:gd name="connsiteY10" fmla="*/ 568921 h 1354421"/>
              <a:gd name="connsiteX0" fmla="*/ 9475 w 842162"/>
              <a:gd name="connsiteY0" fmla="*/ 568732 h 1354232"/>
              <a:gd name="connsiteX1" fmla="*/ 68141 w 842162"/>
              <a:gd name="connsiteY1" fmla="*/ 437750 h 1354232"/>
              <a:gd name="connsiteX2" fmla="*/ 86360 w 842162"/>
              <a:gd name="connsiteY2" fmla="*/ 157448 h 1354232"/>
              <a:gd name="connsiteX3" fmla="*/ 298123 w 842162"/>
              <a:gd name="connsiteY3" fmla="*/ 1 h 1354232"/>
              <a:gd name="connsiteX4" fmla="*/ 720201 w 842162"/>
              <a:gd name="connsiteY4" fmla="*/ 159294 h 1354232"/>
              <a:gd name="connsiteX5" fmla="*/ 841839 w 842162"/>
              <a:gd name="connsiteY5" fmla="*/ 1001501 h 1354232"/>
              <a:gd name="connsiteX6" fmla="*/ 741987 w 842162"/>
              <a:gd name="connsiteY6" fmla="*/ 1292198 h 1354232"/>
              <a:gd name="connsiteX7" fmla="*/ 380221 w 842162"/>
              <a:gd name="connsiteY7" fmla="*/ 1345231 h 1354232"/>
              <a:gd name="connsiteX8" fmla="*/ 173903 w 842162"/>
              <a:gd name="connsiteY8" fmla="*/ 1162077 h 1354232"/>
              <a:gd name="connsiteX9" fmla="*/ 94438 w 842162"/>
              <a:gd name="connsiteY9" fmla="*/ 552128 h 1354232"/>
              <a:gd name="connsiteX10" fmla="*/ 9475 w 842162"/>
              <a:gd name="connsiteY10" fmla="*/ 568732 h 1354232"/>
              <a:gd name="connsiteX0" fmla="*/ 9475 w 842162"/>
              <a:gd name="connsiteY0" fmla="*/ 553089 h 1338589"/>
              <a:gd name="connsiteX1" fmla="*/ 68141 w 842162"/>
              <a:gd name="connsiteY1" fmla="*/ 422107 h 1338589"/>
              <a:gd name="connsiteX2" fmla="*/ 86360 w 842162"/>
              <a:gd name="connsiteY2" fmla="*/ 141805 h 1338589"/>
              <a:gd name="connsiteX3" fmla="*/ 302731 w 842162"/>
              <a:gd name="connsiteY3" fmla="*/ 786 h 1338589"/>
              <a:gd name="connsiteX4" fmla="*/ 720201 w 842162"/>
              <a:gd name="connsiteY4" fmla="*/ 143651 h 1338589"/>
              <a:gd name="connsiteX5" fmla="*/ 841839 w 842162"/>
              <a:gd name="connsiteY5" fmla="*/ 985858 h 1338589"/>
              <a:gd name="connsiteX6" fmla="*/ 741987 w 842162"/>
              <a:gd name="connsiteY6" fmla="*/ 1276555 h 1338589"/>
              <a:gd name="connsiteX7" fmla="*/ 380221 w 842162"/>
              <a:gd name="connsiteY7" fmla="*/ 1329588 h 1338589"/>
              <a:gd name="connsiteX8" fmla="*/ 173903 w 842162"/>
              <a:gd name="connsiteY8" fmla="*/ 1146434 h 1338589"/>
              <a:gd name="connsiteX9" fmla="*/ 94438 w 842162"/>
              <a:gd name="connsiteY9" fmla="*/ 536485 h 1338589"/>
              <a:gd name="connsiteX10" fmla="*/ 9475 w 842162"/>
              <a:gd name="connsiteY10" fmla="*/ 553089 h 1338589"/>
              <a:gd name="connsiteX0" fmla="*/ 9475 w 842162"/>
              <a:gd name="connsiteY0" fmla="*/ 556656 h 1342156"/>
              <a:gd name="connsiteX1" fmla="*/ 68141 w 842162"/>
              <a:gd name="connsiteY1" fmla="*/ 425674 h 1342156"/>
              <a:gd name="connsiteX2" fmla="*/ 86360 w 842162"/>
              <a:gd name="connsiteY2" fmla="*/ 145372 h 1342156"/>
              <a:gd name="connsiteX3" fmla="*/ 302731 w 842162"/>
              <a:gd name="connsiteY3" fmla="*/ 4353 h 1342156"/>
              <a:gd name="connsiteX4" fmla="*/ 720201 w 842162"/>
              <a:gd name="connsiteY4" fmla="*/ 147218 h 1342156"/>
              <a:gd name="connsiteX5" fmla="*/ 841839 w 842162"/>
              <a:gd name="connsiteY5" fmla="*/ 989425 h 1342156"/>
              <a:gd name="connsiteX6" fmla="*/ 741987 w 842162"/>
              <a:gd name="connsiteY6" fmla="*/ 1280122 h 1342156"/>
              <a:gd name="connsiteX7" fmla="*/ 380221 w 842162"/>
              <a:gd name="connsiteY7" fmla="*/ 1333155 h 1342156"/>
              <a:gd name="connsiteX8" fmla="*/ 173903 w 842162"/>
              <a:gd name="connsiteY8" fmla="*/ 1150001 h 1342156"/>
              <a:gd name="connsiteX9" fmla="*/ 94438 w 842162"/>
              <a:gd name="connsiteY9" fmla="*/ 540052 h 1342156"/>
              <a:gd name="connsiteX10" fmla="*/ 9475 w 842162"/>
              <a:gd name="connsiteY10" fmla="*/ 556656 h 1342156"/>
              <a:gd name="connsiteX0" fmla="*/ 9475 w 842162"/>
              <a:gd name="connsiteY0" fmla="*/ 553349 h 1338849"/>
              <a:gd name="connsiteX1" fmla="*/ 68141 w 842162"/>
              <a:gd name="connsiteY1" fmla="*/ 422367 h 1338849"/>
              <a:gd name="connsiteX2" fmla="*/ 96954 w 842162"/>
              <a:gd name="connsiteY2" fmla="*/ 146058 h 1338849"/>
              <a:gd name="connsiteX3" fmla="*/ 302731 w 842162"/>
              <a:gd name="connsiteY3" fmla="*/ 1046 h 1338849"/>
              <a:gd name="connsiteX4" fmla="*/ 720201 w 842162"/>
              <a:gd name="connsiteY4" fmla="*/ 143911 h 1338849"/>
              <a:gd name="connsiteX5" fmla="*/ 841839 w 842162"/>
              <a:gd name="connsiteY5" fmla="*/ 986118 h 1338849"/>
              <a:gd name="connsiteX6" fmla="*/ 741987 w 842162"/>
              <a:gd name="connsiteY6" fmla="*/ 1276815 h 1338849"/>
              <a:gd name="connsiteX7" fmla="*/ 380221 w 842162"/>
              <a:gd name="connsiteY7" fmla="*/ 1329848 h 1338849"/>
              <a:gd name="connsiteX8" fmla="*/ 173903 w 842162"/>
              <a:gd name="connsiteY8" fmla="*/ 1146694 h 1338849"/>
              <a:gd name="connsiteX9" fmla="*/ 94438 w 842162"/>
              <a:gd name="connsiteY9" fmla="*/ 536745 h 1338849"/>
              <a:gd name="connsiteX10" fmla="*/ 9475 w 842162"/>
              <a:gd name="connsiteY10" fmla="*/ 553349 h 1338849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38908"/>
              <a:gd name="connsiteX1" fmla="*/ 68141 w 842162"/>
              <a:gd name="connsiteY1" fmla="*/ 422367 h 1338908"/>
              <a:gd name="connsiteX2" fmla="*/ 96954 w 842162"/>
              <a:gd name="connsiteY2" fmla="*/ 146058 h 1338908"/>
              <a:gd name="connsiteX3" fmla="*/ 302731 w 842162"/>
              <a:gd name="connsiteY3" fmla="*/ 1046 h 1338908"/>
              <a:gd name="connsiteX4" fmla="*/ 720201 w 842162"/>
              <a:gd name="connsiteY4" fmla="*/ 143911 h 1338908"/>
              <a:gd name="connsiteX5" fmla="*/ 841839 w 842162"/>
              <a:gd name="connsiteY5" fmla="*/ 986118 h 1338908"/>
              <a:gd name="connsiteX6" fmla="*/ 741987 w 842162"/>
              <a:gd name="connsiteY6" fmla="*/ 1276815 h 1338908"/>
              <a:gd name="connsiteX7" fmla="*/ 380221 w 842162"/>
              <a:gd name="connsiteY7" fmla="*/ 1329848 h 1338908"/>
              <a:gd name="connsiteX8" fmla="*/ 178844 w 842162"/>
              <a:gd name="connsiteY8" fmla="*/ 1145885 h 1338908"/>
              <a:gd name="connsiteX9" fmla="*/ 94438 w 842162"/>
              <a:gd name="connsiteY9" fmla="*/ 536745 h 1338908"/>
              <a:gd name="connsiteX10" fmla="*/ 9475 w 842162"/>
              <a:gd name="connsiteY10" fmla="*/ 553349 h 1338908"/>
              <a:gd name="connsiteX0" fmla="*/ 9475 w 842162"/>
              <a:gd name="connsiteY0" fmla="*/ 553349 h 1342900"/>
              <a:gd name="connsiteX1" fmla="*/ 68141 w 842162"/>
              <a:gd name="connsiteY1" fmla="*/ 422367 h 1342900"/>
              <a:gd name="connsiteX2" fmla="*/ 96954 w 842162"/>
              <a:gd name="connsiteY2" fmla="*/ 146058 h 1342900"/>
              <a:gd name="connsiteX3" fmla="*/ 302731 w 842162"/>
              <a:gd name="connsiteY3" fmla="*/ 1046 h 1342900"/>
              <a:gd name="connsiteX4" fmla="*/ 720201 w 842162"/>
              <a:gd name="connsiteY4" fmla="*/ 143911 h 1342900"/>
              <a:gd name="connsiteX5" fmla="*/ 841839 w 842162"/>
              <a:gd name="connsiteY5" fmla="*/ 986118 h 1342900"/>
              <a:gd name="connsiteX6" fmla="*/ 741987 w 842162"/>
              <a:gd name="connsiteY6" fmla="*/ 1276815 h 1342900"/>
              <a:gd name="connsiteX7" fmla="*/ 380221 w 842162"/>
              <a:gd name="connsiteY7" fmla="*/ 1329848 h 1342900"/>
              <a:gd name="connsiteX8" fmla="*/ 164306 w 842162"/>
              <a:gd name="connsiteY8" fmla="*/ 1090990 h 1342900"/>
              <a:gd name="connsiteX9" fmla="*/ 94438 w 842162"/>
              <a:gd name="connsiteY9" fmla="*/ 536745 h 1342900"/>
              <a:gd name="connsiteX10" fmla="*/ 9475 w 842162"/>
              <a:gd name="connsiteY10" fmla="*/ 553349 h 1342900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42162"/>
              <a:gd name="connsiteY0" fmla="*/ 553349 h 1341177"/>
              <a:gd name="connsiteX1" fmla="*/ 68141 w 842162"/>
              <a:gd name="connsiteY1" fmla="*/ 422367 h 1341177"/>
              <a:gd name="connsiteX2" fmla="*/ 96954 w 842162"/>
              <a:gd name="connsiteY2" fmla="*/ 146058 h 1341177"/>
              <a:gd name="connsiteX3" fmla="*/ 302731 w 842162"/>
              <a:gd name="connsiteY3" fmla="*/ 1046 h 1341177"/>
              <a:gd name="connsiteX4" fmla="*/ 720201 w 842162"/>
              <a:gd name="connsiteY4" fmla="*/ 143911 h 1341177"/>
              <a:gd name="connsiteX5" fmla="*/ 841839 w 842162"/>
              <a:gd name="connsiteY5" fmla="*/ 986118 h 1341177"/>
              <a:gd name="connsiteX6" fmla="*/ 741987 w 842162"/>
              <a:gd name="connsiteY6" fmla="*/ 1276815 h 1341177"/>
              <a:gd name="connsiteX7" fmla="*/ 380221 w 842162"/>
              <a:gd name="connsiteY7" fmla="*/ 1329848 h 1341177"/>
              <a:gd name="connsiteX8" fmla="*/ 177395 w 842162"/>
              <a:gd name="connsiteY8" fmla="*/ 1114621 h 1341177"/>
              <a:gd name="connsiteX9" fmla="*/ 94438 w 842162"/>
              <a:gd name="connsiteY9" fmla="*/ 536745 h 1341177"/>
              <a:gd name="connsiteX10" fmla="*/ 9475 w 842162"/>
              <a:gd name="connsiteY10" fmla="*/ 553349 h 1341177"/>
              <a:gd name="connsiteX0" fmla="*/ 9475 w 838228"/>
              <a:gd name="connsiteY0" fmla="*/ 552686 h 1342067"/>
              <a:gd name="connsiteX1" fmla="*/ 68141 w 838228"/>
              <a:gd name="connsiteY1" fmla="*/ 421704 h 1342067"/>
              <a:gd name="connsiteX2" fmla="*/ 96954 w 838228"/>
              <a:gd name="connsiteY2" fmla="*/ 145395 h 1342067"/>
              <a:gd name="connsiteX3" fmla="*/ 302731 w 838228"/>
              <a:gd name="connsiteY3" fmla="*/ 383 h 1342067"/>
              <a:gd name="connsiteX4" fmla="*/ 720201 w 838228"/>
              <a:gd name="connsiteY4" fmla="*/ 143248 h 1342067"/>
              <a:gd name="connsiteX5" fmla="*/ 837868 w 838228"/>
              <a:gd name="connsiteY5" fmla="*/ 935854 h 1342067"/>
              <a:gd name="connsiteX6" fmla="*/ 741987 w 838228"/>
              <a:gd name="connsiteY6" fmla="*/ 1276152 h 1342067"/>
              <a:gd name="connsiteX7" fmla="*/ 380221 w 838228"/>
              <a:gd name="connsiteY7" fmla="*/ 1329185 h 1342067"/>
              <a:gd name="connsiteX8" fmla="*/ 177395 w 838228"/>
              <a:gd name="connsiteY8" fmla="*/ 1113958 h 1342067"/>
              <a:gd name="connsiteX9" fmla="*/ 94438 w 838228"/>
              <a:gd name="connsiteY9" fmla="*/ 536082 h 1342067"/>
              <a:gd name="connsiteX10" fmla="*/ 9475 w 838228"/>
              <a:gd name="connsiteY10" fmla="*/ 552686 h 1342067"/>
              <a:gd name="connsiteX0" fmla="*/ 9475 w 838000"/>
              <a:gd name="connsiteY0" fmla="*/ 552686 h 1336588"/>
              <a:gd name="connsiteX1" fmla="*/ 68141 w 838000"/>
              <a:gd name="connsiteY1" fmla="*/ 421704 h 1336588"/>
              <a:gd name="connsiteX2" fmla="*/ 96954 w 838000"/>
              <a:gd name="connsiteY2" fmla="*/ 145395 h 1336588"/>
              <a:gd name="connsiteX3" fmla="*/ 302731 w 838000"/>
              <a:gd name="connsiteY3" fmla="*/ 383 h 1336588"/>
              <a:gd name="connsiteX4" fmla="*/ 720201 w 838000"/>
              <a:gd name="connsiteY4" fmla="*/ 143248 h 1336588"/>
              <a:gd name="connsiteX5" fmla="*/ 837868 w 838000"/>
              <a:gd name="connsiteY5" fmla="*/ 935854 h 1336588"/>
              <a:gd name="connsiteX6" fmla="*/ 734462 w 838000"/>
              <a:gd name="connsiteY6" fmla="*/ 1253581 h 1336588"/>
              <a:gd name="connsiteX7" fmla="*/ 380221 w 838000"/>
              <a:gd name="connsiteY7" fmla="*/ 1329185 h 1336588"/>
              <a:gd name="connsiteX8" fmla="*/ 177395 w 838000"/>
              <a:gd name="connsiteY8" fmla="*/ 1113958 h 1336588"/>
              <a:gd name="connsiteX9" fmla="*/ 94438 w 838000"/>
              <a:gd name="connsiteY9" fmla="*/ 536082 h 1336588"/>
              <a:gd name="connsiteX10" fmla="*/ 9475 w 838000"/>
              <a:gd name="connsiteY10" fmla="*/ 552686 h 1336588"/>
              <a:gd name="connsiteX0" fmla="*/ 9475 w 837882"/>
              <a:gd name="connsiteY0" fmla="*/ 552686 h 1336871"/>
              <a:gd name="connsiteX1" fmla="*/ 68141 w 837882"/>
              <a:gd name="connsiteY1" fmla="*/ 421704 h 1336871"/>
              <a:gd name="connsiteX2" fmla="*/ 96954 w 837882"/>
              <a:gd name="connsiteY2" fmla="*/ 145395 h 1336871"/>
              <a:gd name="connsiteX3" fmla="*/ 302731 w 837882"/>
              <a:gd name="connsiteY3" fmla="*/ 383 h 1336871"/>
              <a:gd name="connsiteX4" fmla="*/ 720201 w 837882"/>
              <a:gd name="connsiteY4" fmla="*/ 143248 h 1336871"/>
              <a:gd name="connsiteX5" fmla="*/ 837868 w 837882"/>
              <a:gd name="connsiteY5" fmla="*/ 935854 h 1336871"/>
              <a:gd name="connsiteX6" fmla="*/ 725336 w 837882"/>
              <a:gd name="connsiteY6" fmla="*/ 1255076 h 1336871"/>
              <a:gd name="connsiteX7" fmla="*/ 380221 w 837882"/>
              <a:gd name="connsiteY7" fmla="*/ 1329185 h 1336871"/>
              <a:gd name="connsiteX8" fmla="*/ 177395 w 837882"/>
              <a:gd name="connsiteY8" fmla="*/ 1113958 h 1336871"/>
              <a:gd name="connsiteX9" fmla="*/ 94438 w 837882"/>
              <a:gd name="connsiteY9" fmla="*/ 536082 h 1336871"/>
              <a:gd name="connsiteX10" fmla="*/ 9475 w 837882"/>
              <a:gd name="connsiteY10" fmla="*/ 552686 h 1336871"/>
              <a:gd name="connsiteX0" fmla="*/ 9475 w 839240"/>
              <a:gd name="connsiteY0" fmla="*/ 552686 h 1331193"/>
              <a:gd name="connsiteX1" fmla="*/ 68141 w 839240"/>
              <a:gd name="connsiteY1" fmla="*/ 421704 h 1331193"/>
              <a:gd name="connsiteX2" fmla="*/ 96954 w 839240"/>
              <a:gd name="connsiteY2" fmla="*/ 145395 h 1331193"/>
              <a:gd name="connsiteX3" fmla="*/ 302731 w 839240"/>
              <a:gd name="connsiteY3" fmla="*/ 383 h 1331193"/>
              <a:gd name="connsiteX4" fmla="*/ 720201 w 839240"/>
              <a:gd name="connsiteY4" fmla="*/ 143248 h 1331193"/>
              <a:gd name="connsiteX5" fmla="*/ 837868 w 839240"/>
              <a:gd name="connsiteY5" fmla="*/ 935854 h 1331193"/>
              <a:gd name="connsiteX6" fmla="*/ 756246 w 839240"/>
              <a:gd name="connsiteY6" fmla="*/ 1205051 h 1331193"/>
              <a:gd name="connsiteX7" fmla="*/ 380221 w 839240"/>
              <a:gd name="connsiteY7" fmla="*/ 1329185 h 1331193"/>
              <a:gd name="connsiteX8" fmla="*/ 177395 w 839240"/>
              <a:gd name="connsiteY8" fmla="*/ 1113958 h 1331193"/>
              <a:gd name="connsiteX9" fmla="*/ 94438 w 839240"/>
              <a:gd name="connsiteY9" fmla="*/ 536082 h 1331193"/>
              <a:gd name="connsiteX10" fmla="*/ 9475 w 839240"/>
              <a:gd name="connsiteY10" fmla="*/ 552686 h 1331193"/>
              <a:gd name="connsiteX0" fmla="*/ 9475 w 838447"/>
              <a:gd name="connsiteY0" fmla="*/ 552686 h 1332254"/>
              <a:gd name="connsiteX1" fmla="*/ 68141 w 838447"/>
              <a:gd name="connsiteY1" fmla="*/ 421704 h 1332254"/>
              <a:gd name="connsiteX2" fmla="*/ 96954 w 838447"/>
              <a:gd name="connsiteY2" fmla="*/ 145395 h 1332254"/>
              <a:gd name="connsiteX3" fmla="*/ 302731 w 838447"/>
              <a:gd name="connsiteY3" fmla="*/ 383 h 1332254"/>
              <a:gd name="connsiteX4" fmla="*/ 720201 w 838447"/>
              <a:gd name="connsiteY4" fmla="*/ 143248 h 1332254"/>
              <a:gd name="connsiteX5" fmla="*/ 837868 w 838447"/>
              <a:gd name="connsiteY5" fmla="*/ 935854 h 1332254"/>
              <a:gd name="connsiteX6" fmla="*/ 746484 w 838447"/>
              <a:gd name="connsiteY6" fmla="*/ 1219874 h 1332254"/>
              <a:gd name="connsiteX7" fmla="*/ 380221 w 838447"/>
              <a:gd name="connsiteY7" fmla="*/ 1329185 h 1332254"/>
              <a:gd name="connsiteX8" fmla="*/ 177395 w 838447"/>
              <a:gd name="connsiteY8" fmla="*/ 1113958 h 1332254"/>
              <a:gd name="connsiteX9" fmla="*/ 94438 w 838447"/>
              <a:gd name="connsiteY9" fmla="*/ 536082 h 1332254"/>
              <a:gd name="connsiteX10" fmla="*/ 9475 w 838447"/>
              <a:gd name="connsiteY10" fmla="*/ 552686 h 1332254"/>
              <a:gd name="connsiteX0" fmla="*/ 9475 w 838410"/>
              <a:gd name="connsiteY0" fmla="*/ 552686 h 1331841"/>
              <a:gd name="connsiteX1" fmla="*/ 68141 w 838410"/>
              <a:gd name="connsiteY1" fmla="*/ 421704 h 1331841"/>
              <a:gd name="connsiteX2" fmla="*/ 96954 w 838410"/>
              <a:gd name="connsiteY2" fmla="*/ 145395 h 1331841"/>
              <a:gd name="connsiteX3" fmla="*/ 302731 w 838410"/>
              <a:gd name="connsiteY3" fmla="*/ 383 h 1331841"/>
              <a:gd name="connsiteX4" fmla="*/ 720201 w 838410"/>
              <a:gd name="connsiteY4" fmla="*/ 143248 h 1331841"/>
              <a:gd name="connsiteX5" fmla="*/ 837868 w 838410"/>
              <a:gd name="connsiteY5" fmla="*/ 935854 h 1331841"/>
              <a:gd name="connsiteX6" fmla="*/ 745826 w 838410"/>
              <a:gd name="connsiteY6" fmla="*/ 1214692 h 1331841"/>
              <a:gd name="connsiteX7" fmla="*/ 380221 w 838410"/>
              <a:gd name="connsiteY7" fmla="*/ 1329185 h 1331841"/>
              <a:gd name="connsiteX8" fmla="*/ 177395 w 838410"/>
              <a:gd name="connsiteY8" fmla="*/ 1113958 h 1331841"/>
              <a:gd name="connsiteX9" fmla="*/ 94438 w 838410"/>
              <a:gd name="connsiteY9" fmla="*/ 536082 h 1331841"/>
              <a:gd name="connsiteX10" fmla="*/ 9475 w 838410"/>
              <a:gd name="connsiteY10" fmla="*/ 552686 h 1331841"/>
              <a:gd name="connsiteX0" fmla="*/ 9475 w 838410"/>
              <a:gd name="connsiteY0" fmla="*/ 552359 h 1331514"/>
              <a:gd name="connsiteX1" fmla="*/ 68141 w 838410"/>
              <a:gd name="connsiteY1" fmla="*/ 421377 h 1331514"/>
              <a:gd name="connsiteX2" fmla="*/ 113639 w 838410"/>
              <a:gd name="connsiteY2" fmla="*/ 138724 h 1331514"/>
              <a:gd name="connsiteX3" fmla="*/ 302731 w 838410"/>
              <a:gd name="connsiteY3" fmla="*/ 56 h 1331514"/>
              <a:gd name="connsiteX4" fmla="*/ 720201 w 838410"/>
              <a:gd name="connsiteY4" fmla="*/ 142921 h 1331514"/>
              <a:gd name="connsiteX5" fmla="*/ 837868 w 838410"/>
              <a:gd name="connsiteY5" fmla="*/ 935527 h 1331514"/>
              <a:gd name="connsiteX6" fmla="*/ 745826 w 838410"/>
              <a:gd name="connsiteY6" fmla="*/ 1214365 h 1331514"/>
              <a:gd name="connsiteX7" fmla="*/ 380221 w 838410"/>
              <a:gd name="connsiteY7" fmla="*/ 1328858 h 1331514"/>
              <a:gd name="connsiteX8" fmla="*/ 177395 w 838410"/>
              <a:gd name="connsiteY8" fmla="*/ 1113631 h 1331514"/>
              <a:gd name="connsiteX9" fmla="*/ 94438 w 838410"/>
              <a:gd name="connsiteY9" fmla="*/ 535755 h 1331514"/>
              <a:gd name="connsiteX10" fmla="*/ 9475 w 838410"/>
              <a:gd name="connsiteY10" fmla="*/ 552359 h 1331514"/>
              <a:gd name="connsiteX0" fmla="*/ 9475 w 838410"/>
              <a:gd name="connsiteY0" fmla="*/ 555370 h 1334525"/>
              <a:gd name="connsiteX1" fmla="*/ 68141 w 838410"/>
              <a:gd name="connsiteY1" fmla="*/ 424388 h 1334525"/>
              <a:gd name="connsiteX2" fmla="*/ 113639 w 838410"/>
              <a:gd name="connsiteY2" fmla="*/ 141735 h 1334525"/>
              <a:gd name="connsiteX3" fmla="*/ 321423 w 838410"/>
              <a:gd name="connsiteY3" fmla="*/ 5 h 1334525"/>
              <a:gd name="connsiteX4" fmla="*/ 720201 w 838410"/>
              <a:gd name="connsiteY4" fmla="*/ 145932 h 1334525"/>
              <a:gd name="connsiteX5" fmla="*/ 837868 w 838410"/>
              <a:gd name="connsiteY5" fmla="*/ 938538 h 1334525"/>
              <a:gd name="connsiteX6" fmla="*/ 745826 w 838410"/>
              <a:gd name="connsiteY6" fmla="*/ 1217376 h 1334525"/>
              <a:gd name="connsiteX7" fmla="*/ 380221 w 838410"/>
              <a:gd name="connsiteY7" fmla="*/ 1331869 h 1334525"/>
              <a:gd name="connsiteX8" fmla="*/ 177395 w 838410"/>
              <a:gd name="connsiteY8" fmla="*/ 1116642 h 1334525"/>
              <a:gd name="connsiteX9" fmla="*/ 94438 w 838410"/>
              <a:gd name="connsiteY9" fmla="*/ 538766 h 1334525"/>
              <a:gd name="connsiteX10" fmla="*/ 9475 w 838410"/>
              <a:gd name="connsiteY10" fmla="*/ 555370 h 1334525"/>
              <a:gd name="connsiteX0" fmla="*/ 9475 w 838410"/>
              <a:gd name="connsiteY0" fmla="*/ 555454 h 1334609"/>
              <a:gd name="connsiteX1" fmla="*/ 68141 w 838410"/>
              <a:gd name="connsiteY1" fmla="*/ 424472 h 1334609"/>
              <a:gd name="connsiteX2" fmla="*/ 113639 w 838410"/>
              <a:gd name="connsiteY2" fmla="*/ 141819 h 1334609"/>
              <a:gd name="connsiteX3" fmla="*/ 321423 w 838410"/>
              <a:gd name="connsiteY3" fmla="*/ 89 h 1334609"/>
              <a:gd name="connsiteX4" fmla="*/ 720201 w 838410"/>
              <a:gd name="connsiteY4" fmla="*/ 146016 h 1334609"/>
              <a:gd name="connsiteX5" fmla="*/ 837868 w 838410"/>
              <a:gd name="connsiteY5" fmla="*/ 938622 h 1334609"/>
              <a:gd name="connsiteX6" fmla="*/ 745826 w 838410"/>
              <a:gd name="connsiteY6" fmla="*/ 1217460 h 1334609"/>
              <a:gd name="connsiteX7" fmla="*/ 380221 w 838410"/>
              <a:gd name="connsiteY7" fmla="*/ 1331953 h 1334609"/>
              <a:gd name="connsiteX8" fmla="*/ 177395 w 838410"/>
              <a:gd name="connsiteY8" fmla="*/ 1116726 h 1334609"/>
              <a:gd name="connsiteX9" fmla="*/ 94438 w 838410"/>
              <a:gd name="connsiteY9" fmla="*/ 538850 h 1334609"/>
              <a:gd name="connsiteX10" fmla="*/ 9475 w 838410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54 h 1334609"/>
              <a:gd name="connsiteX1" fmla="*/ 74950 w 837655"/>
              <a:gd name="connsiteY1" fmla="*/ 421428 h 1334609"/>
              <a:gd name="connsiteX2" fmla="*/ 112884 w 837655"/>
              <a:gd name="connsiteY2" fmla="*/ 141819 h 1334609"/>
              <a:gd name="connsiteX3" fmla="*/ 320668 w 837655"/>
              <a:gd name="connsiteY3" fmla="*/ 89 h 1334609"/>
              <a:gd name="connsiteX4" fmla="*/ 719446 w 837655"/>
              <a:gd name="connsiteY4" fmla="*/ 146016 h 1334609"/>
              <a:gd name="connsiteX5" fmla="*/ 837113 w 837655"/>
              <a:gd name="connsiteY5" fmla="*/ 938622 h 1334609"/>
              <a:gd name="connsiteX6" fmla="*/ 745071 w 837655"/>
              <a:gd name="connsiteY6" fmla="*/ 1217460 h 1334609"/>
              <a:gd name="connsiteX7" fmla="*/ 379466 w 837655"/>
              <a:gd name="connsiteY7" fmla="*/ 1331953 h 1334609"/>
              <a:gd name="connsiteX8" fmla="*/ 176640 w 837655"/>
              <a:gd name="connsiteY8" fmla="*/ 1116726 h 1334609"/>
              <a:gd name="connsiteX9" fmla="*/ 93683 w 837655"/>
              <a:gd name="connsiteY9" fmla="*/ 538850 h 1334609"/>
              <a:gd name="connsiteX10" fmla="*/ 8720 w 837655"/>
              <a:gd name="connsiteY10" fmla="*/ 555454 h 1334609"/>
              <a:gd name="connsiteX0" fmla="*/ 8720 w 837655"/>
              <a:gd name="connsiteY0" fmla="*/ 555461 h 1334616"/>
              <a:gd name="connsiteX1" fmla="*/ 74950 w 837655"/>
              <a:gd name="connsiteY1" fmla="*/ 421435 h 1334616"/>
              <a:gd name="connsiteX2" fmla="*/ 112884 w 837655"/>
              <a:gd name="connsiteY2" fmla="*/ 141826 h 1334616"/>
              <a:gd name="connsiteX3" fmla="*/ 320668 w 837655"/>
              <a:gd name="connsiteY3" fmla="*/ 96 h 1334616"/>
              <a:gd name="connsiteX4" fmla="*/ 719446 w 837655"/>
              <a:gd name="connsiteY4" fmla="*/ 146023 h 1334616"/>
              <a:gd name="connsiteX5" fmla="*/ 837113 w 837655"/>
              <a:gd name="connsiteY5" fmla="*/ 938629 h 1334616"/>
              <a:gd name="connsiteX6" fmla="*/ 745071 w 837655"/>
              <a:gd name="connsiteY6" fmla="*/ 1217467 h 1334616"/>
              <a:gd name="connsiteX7" fmla="*/ 379466 w 837655"/>
              <a:gd name="connsiteY7" fmla="*/ 1331960 h 1334616"/>
              <a:gd name="connsiteX8" fmla="*/ 176640 w 837655"/>
              <a:gd name="connsiteY8" fmla="*/ 1116733 h 1334616"/>
              <a:gd name="connsiteX9" fmla="*/ 93683 w 837655"/>
              <a:gd name="connsiteY9" fmla="*/ 538857 h 1334616"/>
              <a:gd name="connsiteX10" fmla="*/ 8720 w 837655"/>
              <a:gd name="connsiteY10" fmla="*/ 555461 h 1334616"/>
              <a:gd name="connsiteX0" fmla="*/ 8720 w 837655"/>
              <a:gd name="connsiteY0" fmla="*/ 555385 h 1334540"/>
              <a:gd name="connsiteX1" fmla="*/ 74950 w 837655"/>
              <a:gd name="connsiteY1" fmla="*/ 421359 h 1334540"/>
              <a:gd name="connsiteX2" fmla="*/ 123563 w 837655"/>
              <a:gd name="connsiteY2" fmla="*/ 138195 h 1334540"/>
              <a:gd name="connsiteX3" fmla="*/ 320668 w 837655"/>
              <a:gd name="connsiteY3" fmla="*/ 20 h 1334540"/>
              <a:gd name="connsiteX4" fmla="*/ 719446 w 837655"/>
              <a:gd name="connsiteY4" fmla="*/ 145947 h 1334540"/>
              <a:gd name="connsiteX5" fmla="*/ 837113 w 837655"/>
              <a:gd name="connsiteY5" fmla="*/ 938553 h 1334540"/>
              <a:gd name="connsiteX6" fmla="*/ 745071 w 837655"/>
              <a:gd name="connsiteY6" fmla="*/ 1217391 h 1334540"/>
              <a:gd name="connsiteX7" fmla="*/ 379466 w 837655"/>
              <a:gd name="connsiteY7" fmla="*/ 1331884 h 1334540"/>
              <a:gd name="connsiteX8" fmla="*/ 176640 w 837655"/>
              <a:gd name="connsiteY8" fmla="*/ 1116657 h 1334540"/>
              <a:gd name="connsiteX9" fmla="*/ 93683 w 837655"/>
              <a:gd name="connsiteY9" fmla="*/ 538781 h 1334540"/>
              <a:gd name="connsiteX10" fmla="*/ 8720 w 837655"/>
              <a:gd name="connsiteY10" fmla="*/ 555385 h 1334540"/>
              <a:gd name="connsiteX0" fmla="*/ 8179 w 837114"/>
              <a:gd name="connsiteY0" fmla="*/ 555383 h 1334538"/>
              <a:gd name="connsiteX1" fmla="*/ 80640 w 837114"/>
              <a:gd name="connsiteY1" fmla="*/ 420336 h 1334538"/>
              <a:gd name="connsiteX2" fmla="*/ 123022 w 837114"/>
              <a:gd name="connsiteY2" fmla="*/ 138193 h 1334538"/>
              <a:gd name="connsiteX3" fmla="*/ 320127 w 837114"/>
              <a:gd name="connsiteY3" fmla="*/ 18 h 1334538"/>
              <a:gd name="connsiteX4" fmla="*/ 718905 w 837114"/>
              <a:gd name="connsiteY4" fmla="*/ 145945 h 1334538"/>
              <a:gd name="connsiteX5" fmla="*/ 836572 w 837114"/>
              <a:gd name="connsiteY5" fmla="*/ 938551 h 1334538"/>
              <a:gd name="connsiteX6" fmla="*/ 744530 w 837114"/>
              <a:gd name="connsiteY6" fmla="*/ 1217389 h 1334538"/>
              <a:gd name="connsiteX7" fmla="*/ 378925 w 837114"/>
              <a:gd name="connsiteY7" fmla="*/ 1331882 h 1334538"/>
              <a:gd name="connsiteX8" fmla="*/ 176099 w 837114"/>
              <a:gd name="connsiteY8" fmla="*/ 1116655 h 1334538"/>
              <a:gd name="connsiteX9" fmla="*/ 93142 w 837114"/>
              <a:gd name="connsiteY9" fmla="*/ 538779 h 1334538"/>
              <a:gd name="connsiteX10" fmla="*/ 8179 w 837114"/>
              <a:gd name="connsiteY10" fmla="*/ 555383 h 1334538"/>
              <a:gd name="connsiteX0" fmla="*/ 9690 w 838625"/>
              <a:gd name="connsiteY0" fmla="*/ 555383 h 1334538"/>
              <a:gd name="connsiteX1" fmla="*/ 82151 w 838625"/>
              <a:gd name="connsiteY1" fmla="*/ 420336 h 1334538"/>
              <a:gd name="connsiteX2" fmla="*/ 124533 w 838625"/>
              <a:gd name="connsiteY2" fmla="*/ 138193 h 1334538"/>
              <a:gd name="connsiteX3" fmla="*/ 321638 w 838625"/>
              <a:gd name="connsiteY3" fmla="*/ 18 h 1334538"/>
              <a:gd name="connsiteX4" fmla="*/ 720416 w 838625"/>
              <a:gd name="connsiteY4" fmla="*/ 145945 h 1334538"/>
              <a:gd name="connsiteX5" fmla="*/ 838083 w 838625"/>
              <a:gd name="connsiteY5" fmla="*/ 938551 h 1334538"/>
              <a:gd name="connsiteX6" fmla="*/ 746041 w 838625"/>
              <a:gd name="connsiteY6" fmla="*/ 1217389 h 1334538"/>
              <a:gd name="connsiteX7" fmla="*/ 380436 w 838625"/>
              <a:gd name="connsiteY7" fmla="*/ 1331882 h 1334538"/>
              <a:gd name="connsiteX8" fmla="*/ 177610 w 838625"/>
              <a:gd name="connsiteY8" fmla="*/ 1116655 h 1334538"/>
              <a:gd name="connsiteX9" fmla="*/ 94653 w 838625"/>
              <a:gd name="connsiteY9" fmla="*/ 538779 h 1334538"/>
              <a:gd name="connsiteX10" fmla="*/ 9690 w 838625"/>
              <a:gd name="connsiteY10" fmla="*/ 555383 h 1334538"/>
              <a:gd name="connsiteX0" fmla="*/ 9690 w 838625"/>
              <a:gd name="connsiteY0" fmla="*/ 561266 h 1340421"/>
              <a:gd name="connsiteX1" fmla="*/ 82151 w 838625"/>
              <a:gd name="connsiteY1" fmla="*/ 426219 h 1340421"/>
              <a:gd name="connsiteX2" fmla="*/ 124533 w 838625"/>
              <a:gd name="connsiteY2" fmla="*/ 144076 h 1340421"/>
              <a:gd name="connsiteX3" fmla="*/ 368592 w 838625"/>
              <a:gd name="connsiteY3" fmla="*/ 16 h 1340421"/>
              <a:gd name="connsiteX4" fmla="*/ 720416 w 838625"/>
              <a:gd name="connsiteY4" fmla="*/ 151828 h 1340421"/>
              <a:gd name="connsiteX5" fmla="*/ 838083 w 838625"/>
              <a:gd name="connsiteY5" fmla="*/ 944434 h 1340421"/>
              <a:gd name="connsiteX6" fmla="*/ 746041 w 838625"/>
              <a:gd name="connsiteY6" fmla="*/ 1223272 h 1340421"/>
              <a:gd name="connsiteX7" fmla="*/ 380436 w 838625"/>
              <a:gd name="connsiteY7" fmla="*/ 1337765 h 1340421"/>
              <a:gd name="connsiteX8" fmla="*/ 177610 w 838625"/>
              <a:gd name="connsiteY8" fmla="*/ 1122538 h 1340421"/>
              <a:gd name="connsiteX9" fmla="*/ 94653 w 838625"/>
              <a:gd name="connsiteY9" fmla="*/ 544662 h 1340421"/>
              <a:gd name="connsiteX10" fmla="*/ 9690 w 838625"/>
              <a:gd name="connsiteY10" fmla="*/ 561266 h 1340421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625"/>
              <a:gd name="connsiteY0" fmla="*/ 561272 h 1340427"/>
              <a:gd name="connsiteX1" fmla="*/ 82151 w 838625"/>
              <a:gd name="connsiteY1" fmla="*/ 426225 h 1340427"/>
              <a:gd name="connsiteX2" fmla="*/ 132321 w 838625"/>
              <a:gd name="connsiteY2" fmla="*/ 142806 h 1340427"/>
              <a:gd name="connsiteX3" fmla="*/ 368592 w 838625"/>
              <a:gd name="connsiteY3" fmla="*/ 22 h 1340427"/>
              <a:gd name="connsiteX4" fmla="*/ 720416 w 838625"/>
              <a:gd name="connsiteY4" fmla="*/ 151834 h 1340427"/>
              <a:gd name="connsiteX5" fmla="*/ 838083 w 838625"/>
              <a:gd name="connsiteY5" fmla="*/ 944440 h 1340427"/>
              <a:gd name="connsiteX6" fmla="*/ 746041 w 838625"/>
              <a:gd name="connsiteY6" fmla="*/ 1223278 h 1340427"/>
              <a:gd name="connsiteX7" fmla="*/ 380436 w 838625"/>
              <a:gd name="connsiteY7" fmla="*/ 1337771 h 1340427"/>
              <a:gd name="connsiteX8" fmla="*/ 177610 w 838625"/>
              <a:gd name="connsiteY8" fmla="*/ 1122544 h 1340427"/>
              <a:gd name="connsiteX9" fmla="*/ 94653 w 838625"/>
              <a:gd name="connsiteY9" fmla="*/ 544668 h 1340427"/>
              <a:gd name="connsiteX10" fmla="*/ 9690 w 838625"/>
              <a:gd name="connsiteY10" fmla="*/ 561272 h 1340427"/>
              <a:gd name="connsiteX0" fmla="*/ 9690 w 838597"/>
              <a:gd name="connsiteY0" fmla="*/ 561272 h 1338938"/>
              <a:gd name="connsiteX1" fmla="*/ 82151 w 838597"/>
              <a:gd name="connsiteY1" fmla="*/ 426225 h 1338938"/>
              <a:gd name="connsiteX2" fmla="*/ 132321 w 838597"/>
              <a:gd name="connsiteY2" fmla="*/ 142806 h 1338938"/>
              <a:gd name="connsiteX3" fmla="*/ 368592 w 838597"/>
              <a:gd name="connsiteY3" fmla="*/ 22 h 1338938"/>
              <a:gd name="connsiteX4" fmla="*/ 720416 w 838597"/>
              <a:gd name="connsiteY4" fmla="*/ 151834 h 1338938"/>
              <a:gd name="connsiteX5" fmla="*/ 838083 w 838597"/>
              <a:gd name="connsiteY5" fmla="*/ 944440 h 1338938"/>
              <a:gd name="connsiteX6" fmla="*/ 746041 w 838597"/>
              <a:gd name="connsiteY6" fmla="*/ 1223278 h 1338938"/>
              <a:gd name="connsiteX7" fmla="*/ 389782 w 838597"/>
              <a:gd name="connsiteY7" fmla="*/ 1336240 h 1338938"/>
              <a:gd name="connsiteX8" fmla="*/ 177610 w 838597"/>
              <a:gd name="connsiteY8" fmla="*/ 1122544 h 1338938"/>
              <a:gd name="connsiteX9" fmla="*/ 94653 w 838597"/>
              <a:gd name="connsiteY9" fmla="*/ 544668 h 1338938"/>
              <a:gd name="connsiteX10" fmla="*/ 9690 w 838597"/>
              <a:gd name="connsiteY10" fmla="*/ 561272 h 1338938"/>
              <a:gd name="connsiteX0" fmla="*/ 9690 w 838176"/>
              <a:gd name="connsiteY0" fmla="*/ 561272 h 1339740"/>
              <a:gd name="connsiteX1" fmla="*/ 82151 w 838176"/>
              <a:gd name="connsiteY1" fmla="*/ 426225 h 1339740"/>
              <a:gd name="connsiteX2" fmla="*/ 132321 w 838176"/>
              <a:gd name="connsiteY2" fmla="*/ 142806 h 1339740"/>
              <a:gd name="connsiteX3" fmla="*/ 368592 w 838176"/>
              <a:gd name="connsiteY3" fmla="*/ 22 h 1339740"/>
              <a:gd name="connsiteX4" fmla="*/ 720416 w 838176"/>
              <a:gd name="connsiteY4" fmla="*/ 151834 h 1339740"/>
              <a:gd name="connsiteX5" fmla="*/ 838083 w 838176"/>
              <a:gd name="connsiteY5" fmla="*/ 944440 h 1339740"/>
              <a:gd name="connsiteX6" fmla="*/ 732921 w 838176"/>
              <a:gd name="connsiteY6" fmla="*/ 1232650 h 1339740"/>
              <a:gd name="connsiteX7" fmla="*/ 389782 w 838176"/>
              <a:gd name="connsiteY7" fmla="*/ 1336240 h 1339740"/>
              <a:gd name="connsiteX8" fmla="*/ 177610 w 838176"/>
              <a:gd name="connsiteY8" fmla="*/ 1122544 h 1339740"/>
              <a:gd name="connsiteX9" fmla="*/ 94653 w 838176"/>
              <a:gd name="connsiteY9" fmla="*/ 544668 h 1339740"/>
              <a:gd name="connsiteX10" fmla="*/ 9690 w 838176"/>
              <a:gd name="connsiteY10" fmla="*/ 561272 h 1339740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228"/>
              <a:gd name="connsiteX1" fmla="*/ 82151 w 838100"/>
              <a:gd name="connsiteY1" fmla="*/ 426225 h 1340228"/>
              <a:gd name="connsiteX2" fmla="*/ 132321 w 838100"/>
              <a:gd name="connsiteY2" fmla="*/ 142806 h 1340228"/>
              <a:gd name="connsiteX3" fmla="*/ 368592 w 838100"/>
              <a:gd name="connsiteY3" fmla="*/ 22 h 1340228"/>
              <a:gd name="connsiteX4" fmla="*/ 720416 w 838100"/>
              <a:gd name="connsiteY4" fmla="*/ 151834 h 1340228"/>
              <a:gd name="connsiteX5" fmla="*/ 838083 w 838100"/>
              <a:gd name="connsiteY5" fmla="*/ 944440 h 1340228"/>
              <a:gd name="connsiteX6" fmla="*/ 714454 w 838100"/>
              <a:gd name="connsiteY6" fmla="*/ 1237481 h 1340228"/>
              <a:gd name="connsiteX7" fmla="*/ 389782 w 838100"/>
              <a:gd name="connsiteY7" fmla="*/ 1336240 h 1340228"/>
              <a:gd name="connsiteX8" fmla="*/ 177610 w 838100"/>
              <a:gd name="connsiteY8" fmla="*/ 1122544 h 1340228"/>
              <a:gd name="connsiteX9" fmla="*/ 94653 w 838100"/>
              <a:gd name="connsiteY9" fmla="*/ 544668 h 1340228"/>
              <a:gd name="connsiteX10" fmla="*/ 9690 w 838100"/>
              <a:gd name="connsiteY10" fmla="*/ 561272 h 1340228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387"/>
              <a:gd name="connsiteX1" fmla="*/ 82151 w 838100"/>
              <a:gd name="connsiteY1" fmla="*/ 426225 h 1340387"/>
              <a:gd name="connsiteX2" fmla="*/ 132321 w 838100"/>
              <a:gd name="connsiteY2" fmla="*/ 142806 h 1340387"/>
              <a:gd name="connsiteX3" fmla="*/ 368592 w 838100"/>
              <a:gd name="connsiteY3" fmla="*/ 22 h 1340387"/>
              <a:gd name="connsiteX4" fmla="*/ 720416 w 838100"/>
              <a:gd name="connsiteY4" fmla="*/ 151834 h 1340387"/>
              <a:gd name="connsiteX5" fmla="*/ 838083 w 838100"/>
              <a:gd name="connsiteY5" fmla="*/ 944440 h 1340387"/>
              <a:gd name="connsiteX6" fmla="*/ 714454 w 838100"/>
              <a:gd name="connsiteY6" fmla="*/ 1237481 h 1340387"/>
              <a:gd name="connsiteX7" fmla="*/ 389782 w 838100"/>
              <a:gd name="connsiteY7" fmla="*/ 1336240 h 1340387"/>
              <a:gd name="connsiteX8" fmla="*/ 185174 w 838100"/>
              <a:gd name="connsiteY8" fmla="*/ 1119499 h 1340387"/>
              <a:gd name="connsiteX9" fmla="*/ 94653 w 838100"/>
              <a:gd name="connsiteY9" fmla="*/ 544668 h 1340387"/>
              <a:gd name="connsiteX10" fmla="*/ 9690 w 838100"/>
              <a:gd name="connsiteY10" fmla="*/ 561272 h 1340387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4653 w 838100"/>
              <a:gd name="connsiteY9" fmla="*/ 544668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690 w 838100"/>
              <a:gd name="connsiteY0" fmla="*/ 561272 h 1340441"/>
              <a:gd name="connsiteX1" fmla="*/ 82151 w 838100"/>
              <a:gd name="connsiteY1" fmla="*/ 426225 h 1340441"/>
              <a:gd name="connsiteX2" fmla="*/ 132321 w 838100"/>
              <a:gd name="connsiteY2" fmla="*/ 142806 h 1340441"/>
              <a:gd name="connsiteX3" fmla="*/ 368592 w 838100"/>
              <a:gd name="connsiteY3" fmla="*/ 22 h 1340441"/>
              <a:gd name="connsiteX4" fmla="*/ 720416 w 838100"/>
              <a:gd name="connsiteY4" fmla="*/ 151834 h 1340441"/>
              <a:gd name="connsiteX5" fmla="*/ 838083 w 838100"/>
              <a:gd name="connsiteY5" fmla="*/ 944440 h 1340441"/>
              <a:gd name="connsiteX6" fmla="*/ 714454 w 838100"/>
              <a:gd name="connsiteY6" fmla="*/ 1237481 h 1340441"/>
              <a:gd name="connsiteX7" fmla="*/ 389782 w 838100"/>
              <a:gd name="connsiteY7" fmla="*/ 1336240 h 1340441"/>
              <a:gd name="connsiteX8" fmla="*/ 191405 w 838100"/>
              <a:gd name="connsiteY8" fmla="*/ 1118478 h 1340441"/>
              <a:gd name="connsiteX9" fmla="*/ 99116 w 838100"/>
              <a:gd name="connsiteY9" fmla="*/ 554771 h 1340441"/>
              <a:gd name="connsiteX10" fmla="*/ 9690 w 838100"/>
              <a:gd name="connsiteY10" fmla="*/ 561272 h 1340441"/>
              <a:gd name="connsiteX0" fmla="*/ 9264 w 837674"/>
              <a:gd name="connsiteY0" fmla="*/ 561273 h 1340442"/>
              <a:gd name="connsiteX1" fmla="*/ 85739 w 837674"/>
              <a:gd name="connsiteY1" fmla="*/ 432792 h 1340442"/>
              <a:gd name="connsiteX2" fmla="*/ 131895 w 837674"/>
              <a:gd name="connsiteY2" fmla="*/ 142807 h 1340442"/>
              <a:gd name="connsiteX3" fmla="*/ 368166 w 837674"/>
              <a:gd name="connsiteY3" fmla="*/ 23 h 1340442"/>
              <a:gd name="connsiteX4" fmla="*/ 719990 w 837674"/>
              <a:gd name="connsiteY4" fmla="*/ 151835 h 1340442"/>
              <a:gd name="connsiteX5" fmla="*/ 837657 w 837674"/>
              <a:gd name="connsiteY5" fmla="*/ 944441 h 1340442"/>
              <a:gd name="connsiteX6" fmla="*/ 714028 w 837674"/>
              <a:gd name="connsiteY6" fmla="*/ 1237482 h 1340442"/>
              <a:gd name="connsiteX7" fmla="*/ 389356 w 837674"/>
              <a:gd name="connsiteY7" fmla="*/ 1336241 h 1340442"/>
              <a:gd name="connsiteX8" fmla="*/ 190979 w 837674"/>
              <a:gd name="connsiteY8" fmla="*/ 1118479 h 1340442"/>
              <a:gd name="connsiteX9" fmla="*/ 98690 w 837674"/>
              <a:gd name="connsiteY9" fmla="*/ 554772 h 1340442"/>
              <a:gd name="connsiteX10" fmla="*/ 9264 w 837674"/>
              <a:gd name="connsiteY10" fmla="*/ 561273 h 1340442"/>
              <a:gd name="connsiteX0" fmla="*/ 9264 w 837674"/>
              <a:gd name="connsiteY0" fmla="*/ 561036 h 1340205"/>
              <a:gd name="connsiteX1" fmla="*/ 85739 w 837674"/>
              <a:gd name="connsiteY1" fmla="*/ 432555 h 1340205"/>
              <a:gd name="connsiteX2" fmla="*/ 131895 w 837674"/>
              <a:gd name="connsiteY2" fmla="*/ 142570 h 1340205"/>
              <a:gd name="connsiteX3" fmla="*/ 377737 w 837674"/>
              <a:gd name="connsiteY3" fmla="*/ 24 h 1340205"/>
              <a:gd name="connsiteX4" fmla="*/ 719990 w 837674"/>
              <a:gd name="connsiteY4" fmla="*/ 151598 h 1340205"/>
              <a:gd name="connsiteX5" fmla="*/ 837657 w 837674"/>
              <a:gd name="connsiteY5" fmla="*/ 944204 h 1340205"/>
              <a:gd name="connsiteX6" fmla="*/ 714028 w 837674"/>
              <a:gd name="connsiteY6" fmla="*/ 1237245 h 1340205"/>
              <a:gd name="connsiteX7" fmla="*/ 389356 w 837674"/>
              <a:gd name="connsiteY7" fmla="*/ 1336004 h 1340205"/>
              <a:gd name="connsiteX8" fmla="*/ 190979 w 837674"/>
              <a:gd name="connsiteY8" fmla="*/ 1118242 h 1340205"/>
              <a:gd name="connsiteX9" fmla="*/ 98690 w 837674"/>
              <a:gd name="connsiteY9" fmla="*/ 554535 h 1340205"/>
              <a:gd name="connsiteX10" fmla="*/ 9264 w 837674"/>
              <a:gd name="connsiteY10" fmla="*/ 561036 h 1340205"/>
              <a:gd name="connsiteX0" fmla="*/ 9264 w 837674"/>
              <a:gd name="connsiteY0" fmla="*/ 563179 h 1342348"/>
              <a:gd name="connsiteX1" fmla="*/ 85739 w 837674"/>
              <a:gd name="connsiteY1" fmla="*/ 434698 h 1342348"/>
              <a:gd name="connsiteX2" fmla="*/ 131895 w 837674"/>
              <a:gd name="connsiteY2" fmla="*/ 144713 h 1342348"/>
              <a:gd name="connsiteX3" fmla="*/ 377737 w 837674"/>
              <a:gd name="connsiteY3" fmla="*/ 2167 h 1342348"/>
              <a:gd name="connsiteX4" fmla="*/ 719990 w 837674"/>
              <a:gd name="connsiteY4" fmla="*/ 153741 h 1342348"/>
              <a:gd name="connsiteX5" fmla="*/ 837657 w 837674"/>
              <a:gd name="connsiteY5" fmla="*/ 946347 h 1342348"/>
              <a:gd name="connsiteX6" fmla="*/ 714028 w 837674"/>
              <a:gd name="connsiteY6" fmla="*/ 1239388 h 1342348"/>
              <a:gd name="connsiteX7" fmla="*/ 389356 w 837674"/>
              <a:gd name="connsiteY7" fmla="*/ 1338147 h 1342348"/>
              <a:gd name="connsiteX8" fmla="*/ 190979 w 837674"/>
              <a:gd name="connsiteY8" fmla="*/ 1120385 h 1342348"/>
              <a:gd name="connsiteX9" fmla="*/ 98690 w 837674"/>
              <a:gd name="connsiteY9" fmla="*/ 556678 h 1342348"/>
              <a:gd name="connsiteX10" fmla="*/ 9264 w 837674"/>
              <a:gd name="connsiteY10" fmla="*/ 563179 h 1342348"/>
              <a:gd name="connsiteX0" fmla="*/ 9264 w 837674"/>
              <a:gd name="connsiteY0" fmla="*/ 561106 h 1340275"/>
              <a:gd name="connsiteX1" fmla="*/ 85739 w 837674"/>
              <a:gd name="connsiteY1" fmla="*/ 432625 h 1340275"/>
              <a:gd name="connsiteX2" fmla="*/ 138784 w 837674"/>
              <a:gd name="connsiteY2" fmla="*/ 134289 h 1340275"/>
              <a:gd name="connsiteX3" fmla="*/ 377737 w 837674"/>
              <a:gd name="connsiteY3" fmla="*/ 94 h 1340275"/>
              <a:gd name="connsiteX4" fmla="*/ 719990 w 837674"/>
              <a:gd name="connsiteY4" fmla="*/ 151668 h 1340275"/>
              <a:gd name="connsiteX5" fmla="*/ 837657 w 837674"/>
              <a:gd name="connsiteY5" fmla="*/ 944274 h 1340275"/>
              <a:gd name="connsiteX6" fmla="*/ 714028 w 837674"/>
              <a:gd name="connsiteY6" fmla="*/ 1237315 h 1340275"/>
              <a:gd name="connsiteX7" fmla="*/ 389356 w 837674"/>
              <a:gd name="connsiteY7" fmla="*/ 1336074 h 1340275"/>
              <a:gd name="connsiteX8" fmla="*/ 190979 w 837674"/>
              <a:gd name="connsiteY8" fmla="*/ 1118312 h 1340275"/>
              <a:gd name="connsiteX9" fmla="*/ 98690 w 837674"/>
              <a:gd name="connsiteY9" fmla="*/ 554605 h 1340275"/>
              <a:gd name="connsiteX10" fmla="*/ 9264 w 837674"/>
              <a:gd name="connsiteY10" fmla="*/ 561106 h 1340275"/>
              <a:gd name="connsiteX0" fmla="*/ 9264 w 837674"/>
              <a:gd name="connsiteY0" fmla="*/ 561059 h 1340228"/>
              <a:gd name="connsiteX1" fmla="*/ 85739 w 837674"/>
              <a:gd name="connsiteY1" fmla="*/ 432578 h 1340228"/>
              <a:gd name="connsiteX2" fmla="*/ 142573 w 837674"/>
              <a:gd name="connsiteY2" fmla="*/ 139038 h 1340228"/>
              <a:gd name="connsiteX3" fmla="*/ 377737 w 837674"/>
              <a:gd name="connsiteY3" fmla="*/ 47 h 1340228"/>
              <a:gd name="connsiteX4" fmla="*/ 719990 w 837674"/>
              <a:gd name="connsiteY4" fmla="*/ 151621 h 1340228"/>
              <a:gd name="connsiteX5" fmla="*/ 837657 w 837674"/>
              <a:gd name="connsiteY5" fmla="*/ 944227 h 1340228"/>
              <a:gd name="connsiteX6" fmla="*/ 714028 w 837674"/>
              <a:gd name="connsiteY6" fmla="*/ 1237268 h 1340228"/>
              <a:gd name="connsiteX7" fmla="*/ 389356 w 837674"/>
              <a:gd name="connsiteY7" fmla="*/ 1336027 h 1340228"/>
              <a:gd name="connsiteX8" fmla="*/ 190979 w 837674"/>
              <a:gd name="connsiteY8" fmla="*/ 1118265 h 1340228"/>
              <a:gd name="connsiteX9" fmla="*/ 98690 w 837674"/>
              <a:gd name="connsiteY9" fmla="*/ 554558 h 1340228"/>
              <a:gd name="connsiteX10" fmla="*/ 9264 w 837674"/>
              <a:gd name="connsiteY10" fmla="*/ 561059 h 13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37674" h="1340228">
                <a:moveTo>
                  <a:pt x="9264" y="561059"/>
                </a:moveTo>
                <a:cubicBezTo>
                  <a:pt x="-23312" y="593730"/>
                  <a:pt x="36711" y="472787"/>
                  <a:pt x="85739" y="432578"/>
                </a:cubicBezTo>
                <a:cubicBezTo>
                  <a:pt x="80658" y="362847"/>
                  <a:pt x="93907" y="211126"/>
                  <a:pt x="142573" y="139038"/>
                </a:cubicBezTo>
                <a:cubicBezTo>
                  <a:pt x="191239" y="66950"/>
                  <a:pt x="281501" y="-2050"/>
                  <a:pt x="377737" y="47"/>
                </a:cubicBezTo>
                <a:cubicBezTo>
                  <a:pt x="473973" y="2144"/>
                  <a:pt x="643337" y="-5742"/>
                  <a:pt x="719990" y="151621"/>
                </a:cubicBezTo>
                <a:cubicBezTo>
                  <a:pt x="796643" y="308984"/>
                  <a:pt x="838651" y="763286"/>
                  <a:pt x="837657" y="944227"/>
                </a:cubicBezTo>
                <a:cubicBezTo>
                  <a:pt x="836663" y="1125168"/>
                  <a:pt x="788745" y="1171968"/>
                  <a:pt x="714028" y="1237268"/>
                </a:cubicBezTo>
                <a:cubicBezTo>
                  <a:pt x="639311" y="1302568"/>
                  <a:pt x="476531" y="1355861"/>
                  <a:pt x="389356" y="1336027"/>
                </a:cubicBezTo>
                <a:cubicBezTo>
                  <a:pt x="302181" y="1316193"/>
                  <a:pt x="230371" y="1224871"/>
                  <a:pt x="190979" y="1118265"/>
                </a:cubicBezTo>
                <a:cubicBezTo>
                  <a:pt x="91511" y="819657"/>
                  <a:pt x="131486" y="610119"/>
                  <a:pt x="98690" y="554558"/>
                </a:cubicBezTo>
                <a:cubicBezTo>
                  <a:pt x="61556" y="528899"/>
                  <a:pt x="20789" y="549629"/>
                  <a:pt x="9264" y="56105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ln>
                <a:solidFill>
                  <a:srgbClr val="000000"/>
                </a:solidFill>
              </a:ln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60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1. Tell a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story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with your data and provide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5FDF2-009F-5498-7606-56F239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4" y="1972340"/>
            <a:ext cx="10891188" cy="3827722"/>
          </a:xfrm>
        </p:spPr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Data talks and nobody walks!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Start general (set context) and then get specific (main finding)</a:t>
            </a:r>
          </a:p>
        </p:txBody>
      </p:sp>
      <p:pic>
        <p:nvPicPr>
          <p:cNvPr id="1030" name="Picture 6" descr="Understanding the Plot Line | Thoughtful Learning K-12">
            <a:extLst>
              <a:ext uri="{FF2B5EF4-FFF2-40B4-BE49-F238E27FC236}">
                <a16:creationId xmlns:a16="http://schemas.microsoft.com/office/drawing/2014/main" id="{FC7B2059-6D42-24BD-9273-6B43396D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33" y="3292692"/>
            <a:ext cx="7335795" cy="295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687DFB-6F3F-103F-DA48-ECB66F1FB571}"/>
              </a:ext>
            </a:extLst>
          </p:cNvPr>
          <p:cNvSpPr/>
          <p:nvPr/>
        </p:nvSpPr>
        <p:spPr>
          <a:xfrm>
            <a:off x="1020724" y="5323070"/>
            <a:ext cx="1964725" cy="4679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619BAC-70B0-BC2A-C030-F3BF2FF11D5E}"/>
              </a:ext>
            </a:extLst>
          </p:cNvPr>
          <p:cNvSpPr/>
          <p:nvPr/>
        </p:nvSpPr>
        <p:spPr>
          <a:xfrm>
            <a:off x="2636870" y="4786879"/>
            <a:ext cx="1964725" cy="4679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93C0FF-BCB1-CF56-D53F-7B869EC9C757}"/>
              </a:ext>
            </a:extLst>
          </p:cNvPr>
          <p:cNvSpPr/>
          <p:nvPr/>
        </p:nvSpPr>
        <p:spPr>
          <a:xfrm>
            <a:off x="3954161" y="3969896"/>
            <a:ext cx="1653744" cy="4679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A04975C-F23B-1610-3B7A-4D857E1C0099}"/>
              </a:ext>
            </a:extLst>
          </p:cNvPr>
          <p:cNvSpPr/>
          <p:nvPr/>
        </p:nvSpPr>
        <p:spPr>
          <a:xfrm>
            <a:off x="5113637" y="3128555"/>
            <a:ext cx="2222535" cy="4679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finding(s)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555139-7227-6DC2-AD3D-12C58DDA7436}"/>
              </a:ext>
            </a:extLst>
          </p:cNvPr>
          <p:cNvSpPr/>
          <p:nvPr/>
        </p:nvSpPr>
        <p:spPr>
          <a:xfrm>
            <a:off x="6707081" y="3847560"/>
            <a:ext cx="2636493" cy="4679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Sensitivity analyses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F2DBEF-2D46-6F10-EC48-D3AEFAE802DA}"/>
              </a:ext>
            </a:extLst>
          </p:cNvPr>
          <p:cNvSpPr/>
          <p:nvPr/>
        </p:nvSpPr>
        <p:spPr>
          <a:xfrm>
            <a:off x="7336172" y="4768607"/>
            <a:ext cx="2636493" cy="4679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findings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9333C2-4C4E-4F81-8EFB-89CD4DDF253C}"/>
              </a:ext>
            </a:extLst>
          </p:cNvPr>
          <p:cNvSpPr/>
          <p:nvPr/>
        </p:nvSpPr>
        <p:spPr>
          <a:xfrm>
            <a:off x="8717307" y="5401888"/>
            <a:ext cx="2131926" cy="46795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80513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2. Keep it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5FDF2-009F-5498-7606-56F239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5" y="2089298"/>
            <a:ext cx="7885769" cy="3827722"/>
          </a:xfrm>
        </p:spPr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What data is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sufficient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to tell your story?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Trim it down, but don’t take out important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negative/refuting results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Use the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Supplement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for the “</a:t>
            </a:r>
            <a:r>
              <a:rPr lang="en-US" sz="2800" b="0" dirty="0" err="1">
                <a:latin typeface="Arial" panose="020B0604020202020204" pitchFamily="34" charset="0"/>
                <a:cs typeface="Arial" panose="020B0604020202020204" pitchFamily="34" charset="0"/>
              </a:rPr>
              <a:t>superreaders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In the main text, make sure you answer your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research question 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(no more, no less)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00296F0-AE80-36A9-B047-9AB7FD6B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109" y="2089298"/>
            <a:ext cx="2822181" cy="30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ircle Images – Browse 11,596,748 Stock Photos, Vectors, and Video | Adobe  Stock">
            <a:extLst>
              <a:ext uri="{FF2B5EF4-FFF2-40B4-BE49-F238E27FC236}">
                <a16:creationId xmlns:a16="http://schemas.microsoft.com/office/drawing/2014/main" id="{58EA53FF-86EF-C9A3-819F-4D624EC55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382" y="3064473"/>
            <a:ext cx="8391452" cy="30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3. Put different data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where it belongs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5FDF2-009F-5498-7606-56F239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72340"/>
            <a:ext cx="10429101" cy="3827722"/>
          </a:xfrm>
        </p:spPr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is good for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of data and contextualizing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are good for showing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precise/absolute numbers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are good for showing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proportions and trends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AVOID REPEATING THE SAME DATA </a:t>
            </a:r>
          </a:p>
          <a:p>
            <a:pPr algn="ctr"/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IN MORE THAN ONE PLACE</a:t>
            </a:r>
          </a:p>
        </p:txBody>
      </p:sp>
    </p:spTree>
    <p:extLst>
      <p:ext uri="{BB962C8B-B14F-4D97-AF65-F5344CB8AC3E}">
        <p14:creationId xmlns:p14="http://schemas.microsoft.com/office/powerpoint/2010/main" val="11211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Stockvector Red circle, pen draw. Highlight hand drawing different circles  isolated on background. Handwritten red circle. For marking text, numbers,  marker pen, pencil, logo and text check, vector illustration | Adobe Stock">
            <a:extLst>
              <a:ext uri="{FF2B5EF4-FFF2-40B4-BE49-F238E27FC236}">
                <a16:creationId xmlns:a16="http://schemas.microsoft.com/office/drawing/2014/main" id="{A332F64F-3D99-9299-851C-743E4EAE0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38" y="3604139"/>
            <a:ext cx="2594919" cy="63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4. Data in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is tricky, but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5FDF2-009F-5498-7606-56F239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380" y="1831674"/>
            <a:ext cx="10841761" cy="4260207"/>
          </a:xfrm>
        </p:spPr>
        <p:txBody>
          <a:bodyPr>
            <a:normAutofit fontScale="92500"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Provide interpretation, but not discussion nor viewpoints</a:t>
            </a:r>
          </a:p>
          <a:p>
            <a:pPr lvl="1" indent="0">
              <a:buNone/>
            </a:pPr>
            <a:r>
              <a:rPr lang="en-US" sz="2400" b="0" u="sng" dirty="0">
                <a:latin typeface="Arial" panose="020B0604020202020204" pitchFamily="34" charset="0"/>
                <a:cs typeface="Arial" panose="020B0604020202020204" pitchFamily="34" charset="0"/>
              </a:rPr>
              <a:t>Instead of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0">
              <a:buNone/>
            </a:pP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“Before the implementation the length of stay was 5.4 days (IQR 4.2 - 6.5) and after the implementation it was 4.8 days (IQR 3.8-5.8), p&lt;0.001.”</a:t>
            </a:r>
          </a:p>
          <a:p>
            <a:pPr lvl="1" indent="0">
              <a:buNone/>
            </a:pPr>
            <a:r>
              <a:rPr lang="en-US" sz="2200" b="0" u="sng" dirty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0">
              <a:buNone/>
            </a:pP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“Implementation was associated with a significant reduction in length of stay (Table X).”</a:t>
            </a:r>
          </a:p>
          <a:p>
            <a:pPr lvl="1" indent="0">
              <a:buNone/>
            </a:pPr>
            <a:r>
              <a:rPr lang="en-US" sz="2200" b="0" u="sng" dirty="0">
                <a:latin typeface="Arial" panose="020B0604020202020204" pitchFamily="34" charset="0"/>
                <a:cs typeface="Arial" panose="020B0604020202020204" pitchFamily="34" charset="0"/>
              </a:rPr>
              <a:t>But don’t use</a:t>
            </a: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 indent="0">
              <a:buNone/>
            </a:pPr>
            <a:r>
              <a:rPr lang="en-US" sz="2200" b="0" dirty="0">
                <a:latin typeface="Arial" panose="020B0604020202020204" pitchFamily="34" charset="0"/>
                <a:cs typeface="Arial" panose="020B0604020202020204" pitchFamily="34" charset="0"/>
              </a:rPr>
              <a:t>“Surprisingly, implementation was associated with a longer length of stay (Table X).”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600" b="0" dirty="0">
                <a:latin typeface="Arial" panose="020B0604020202020204" pitchFamily="34" charset="0"/>
                <a:cs typeface="Arial" panose="020B0604020202020204" pitchFamily="34" charset="0"/>
              </a:rPr>
              <a:t>Don’t qualify change (e.g. “increased after”) or differences (e.g. “higher than”) unless you prove it (i.e. it’s statistically significant)</a:t>
            </a:r>
          </a:p>
          <a:p>
            <a:pPr lvl="1" indent="0">
              <a:buNone/>
            </a:pPr>
            <a:endParaRPr lang="en-US" sz="2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-342900">
              <a:buFont typeface="Courier New" panose="02070309020205020404" pitchFamily="49" charset="0"/>
              <a:buChar char="o"/>
            </a:pPr>
            <a:endParaRPr lang="en-US" sz="2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icture containing invertebrate, echinoderm, starfish&#10;&#10;Description automatically generated">
            <a:extLst>
              <a:ext uri="{FF2B5EF4-FFF2-40B4-BE49-F238E27FC236}">
                <a16:creationId xmlns:a16="http://schemas.microsoft.com/office/drawing/2014/main" id="{1598DC30-8DDC-6A1A-C04A-72483973E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09" y="4527842"/>
            <a:ext cx="1643448" cy="2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Tables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are all about formatting, when in doubt, use the JAMA format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6165F50C-24D5-4478-8ED9-01DF909A2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30" y="1398650"/>
            <a:ext cx="6071608" cy="462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working Florence Nightingales “Diagram of the Causes of Mortality in the  Army in the East” with SAP Lumira | SAP Blogs">
            <a:extLst>
              <a:ext uri="{FF2B5EF4-FFF2-40B4-BE49-F238E27FC236}">
                <a16:creationId xmlns:a16="http://schemas.microsoft.com/office/drawing/2014/main" id="{E2E181FC-33C6-826C-7B5F-A9ADD4B2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0" y="1865871"/>
            <a:ext cx="5692573" cy="392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AE3BB4-2BF2-2D08-26D6-ED81A95CD143}"/>
              </a:ext>
            </a:extLst>
          </p:cNvPr>
          <p:cNvSpPr txBox="1">
            <a:spLocks/>
          </p:cNvSpPr>
          <p:nvPr/>
        </p:nvSpPr>
        <p:spPr>
          <a:xfrm>
            <a:off x="905110" y="451740"/>
            <a:ext cx="11055662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200" u="sng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 convey information like no other medium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B3457D1-CECE-229D-5C7F-19DEA9337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603" y="1615753"/>
            <a:ext cx="4525248" cy="442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8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0BDFF64C-3665-D633-8BDB-216B9A591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6446" y="1972340"/>
            <a:ext cx="6860055" cy="408019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AF4BF6-F7B2-DA5B-CDF3-7F4AC7663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10" y="451740"/>
            <a:ext cx="11055662" cy="14141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convey information like no other medium</a:t>
            </a:r>
          </a:p>
        </p:txBody>
      </p:sp>
    </p:spTree>
    <p:extLst>
      <p:ext uri="{BB962C8B-B14F-4D97-AF65-F5344CB8AC3E}">
        <p14:creationId xmlns:p14="http://schemas.microsoft.com/office/powerpoint/2010/main" val="381655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6.1.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use position, color, and shapes effectively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111434-3992-50C3-6F79-CCDCE381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4144" y="2130391"/>
            <a:ext cx="3969816" cy="3827722"/>
          </a:xfrm>
        </p:spPr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Minimize cognitive load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Be thoughtful about </a:t>
            </a:r>
            <a:r>
              <a:rPr lang="en-US" sz="28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800" b="0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800" b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800" b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800" b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E97351F5-F941-5540-DCAE-E72D25BA1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0" y="1972340"/>
            <a:ext cx="7057298" cy="4143825"/>
          </a:xfrm>
          <a:prstGeom prst="rect">
            <a:avLst/>
          </a:prstGeom>
        </p:spPr>
      </p:pic>
      <p:pic>
        <p:nvPicPr>
          <p:cNvPr id="11" name="Picture 10" descr="A picture containing invertebrate, echinoderm, starfish&#10;&#10;Description automatically generated">
            <a:extLst>
              <a:ext uri="{FF2B5EF4-FFF2-40B4-BE49-F238E27FC236}">
                <a16:creationId xmlns:a16="http://schemas.microsoft.com/office/drawing/2014/main" id="{BB8E5DB9-86EA-F712-F7E6-D3462C09E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614" y="4500239"/>
            <a:ext cx="2235461" cy="121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2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6.1.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use position, color, and shapes effectively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638DE3-D353-AAAC-95D6-6BC13DF8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69" y="1728788"/>
            <a:ext cx="8979061" cy="4460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7DD736-C84F-AF10-A015-B3F03AA5F853}"/>
              </a:ext>
            </a:extLst>
          </p:cNvPr>
          <p:cNvSpPr txBox="1"/>
          <p:nvPr/>
        </p:nvSpPr>
        <p:spPr>
          <a:xfrm>
            <a:off x="5357445" y="5712219"/>
            <a:ext cx="609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pilestone.com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/pages/color-blindness-simulator-1</a:t>
            </a:r>
          </a:p>
        </p:txBody>
      </p:sp>
    </p:spTree>
    <p:extLst>
      <p:ext uri="{BB962C8B-B14F-4D97-AF65-F5344CB8AC3E}">
        <p14:creationId xmlns:p14="http://schemas.microsoft.com/office/powerpoint/2010/main" val="60988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6.2.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use captions and don’t mislead the reader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9D2454D-F8B5-600E-3ED7-EEFA68EA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654" y="1867094"/>
            <a:ext cx="5089135" cy="41790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C39501-C3CF-9D9C-4164-977F321F6D5A}"/>
              </a:ext>
            </a:extLst>
          </p:cNvPr>
          <p:cNvSpPr/>
          <p:nvPr/>
        </p:nvSpPr>
        <p:spPr>
          <a:xfrm>
            <a:off x="3205654" y="3710152"/>
            <a:ext cx="5213132" cy="6411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72340-90F1-47B7-E189-02F4DDD452B5}"/>
              </a:ext>
            </a:extLst>
          </p:cNvPr>
          <p:cNvSpPr txBox="1"/>
          <p:nvPr/>
        </p:nvSpPr>
        <p:spPr>
          <a:xfrm>
            <a:off x="2796963" y="178680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344676-1260-3385-FBE5-5910B03C5105}"/>
              </a:ext>
            </a:extLst>
          </p:cNvPr>
          <p:cNvSpPr txBox="1"/>
          <p:nvPr/>
        </p:nvSpPr>
        <p:spPr>
          <a:xfrm>
            <a:off x="3026306" y="33408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9339E3-8E8A-E6AC-2418-A318799BC522}"/>
              </a:ext>
            </a:extLst>
          </p:cNvPr>
          <p:cNvCxnSpPr/>
          <p:nvPr/>
        </p:nvCxnSpPr>
        <p:spPr>
          <a:xfrm>
            <a:off x="3433665" y="1867094"/>
            <a:ext cx="0" cy="17465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BC1E01-6D5A-4D04-41D3-1BF80FB28403}"/>
              </a:ext>
            </a:extLst>
          </p:cNvPr>
          <p:cNvSpPr txBox="1"/>
          <p:nvPr/>
        </p:nvSpPr>
        <p:spPr>
          <a:xfrm>
            <a:off x="2796962" y="460867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355504-6329-C0AD-B7B4-AB97AB1363EC}"/>
              </a:ext>
            </a:extLst>
          </p:cNvPr>
          <p:cNvSpPr txBox="1"/>
          <p:nvPr/>
        </p:nvSpPr>
        <p:spPr>
          <a:xfrm>
            <a:off x="2958861" y="562085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5E8A46-933D-92D1-F399-F340328B8DD5}"/>
              </a:ext>
            </a:extLst>
          </p:cNvPr>
          <p:cNvCxnSpPr>
            <a:cxnSpLocks/>
          </p:cNvCxnSpPr>
          <p:nvPr/>
        </p:nvCxnSpPr>
        <p:spPr>
          <a:xfrm>
            <a:off x="3433665" y="4693298"/>
            <a:ext cx="0" cy="121199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8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2" y="558209"/>
            <a:ext cx="10582618" cy="14141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Before we start, some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5FDF2-009F-5498-7606-56F239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182" y="1813491"/>
            <a:ext cx="11049917" cy="3827722"/>
          </a:xfrm>
        </p:spPr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This is a compendium of </a:t>
            </a:r>
            <a:r>
              <a:rPr lang="en-US" sz="2800" b="0" u="sng" dirty="0">
                <a:latin typeface="Arial" panose="020B0604020202020204" pitchFamily="34" charset="0"/>
                <a:cs typeface="Arial" panose="020B0604020202020204" pitchFamily="34" charset="0"/>
              </a:rPr>
              <a:t>common best practices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(but not all)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It’s useful for </a:t>
            </a:r>
            <a:r>
              <a:rPr lang="en-US" sz="2800" b="0" u="sng" dirty="0">
                <a:latin typeface="Arial" panose="020B0604020202020204" pitchFamily="34" charset="0"/>
                <a:cs typeface="Arial" panose="020B0604020202020204" pitchFamily="34" charset="0"/>
              </a:rPr>
              <a:t>data big and small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(but biased towards bigger)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We will </a:t>
            </a:r>
            <a:r>
              <a:rPr lang="en-US" sz="2800" b="0" u="sng" dirty="0">
                <a:latin typeface="Arial" panose="020B0604020202020204" pitchFamily="34" charset="0"/>
                <a:cs typeface="Arial" panose="020B0604020202020204" pitchFamily="34" charset="0"/>
              </a:rPr>
              <a:t>not discuss data analysis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 (which depends on the topic)</a:t>
            </a:r>
            <a:endParaRPr lang="en-US" sz="2800" b="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You can download this slides + resources: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038B36-4FB1-A18D-AC31-EE3DC016BBBF}"/>
              </a:ext>
            </a:extLst>
          </p:cNvPr>
          <p:cNvSpPr txBox="1"/>
          <p:nvPr/>
        </p:nvSpPr>
        <p:spPr>
          <a:xfrm>
            <a:off x="1166427" y="5641213"/>
            <a:ext cx="7557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nsanchezpinto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/Presenting-Scientific-Data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6AA4FA7-4212-53DF-8B35-7353BCF3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728" y="3711469"/>
            <a:ext cx="2504090" cy="250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5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6.3.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message trumps beauty</a:t>
            </a:r>
          </a:p>
        </p:txBody>
      </p:sp>
      <p:pic>
        <p:nvPicPr>
          <p:cNvPr id="6146" name="Picture 2" descr="Wired - Junk Charts">
            <a:extLst>
              <a:ext uri="{FF2B5EF4-FFF2-40B4-BE49-F238E27FC236}">
                <a16:creationId xmlns:a16="http://schemas.microsoft.com/office/drawing/2014/main" id="{C28E9BEC-4F49-85FA-6809-5A19357BE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4" y="2022259"/>
            <a:ext cx="5401377" cy="34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708AC65-B095-1A11-F9FA-53705B63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48" y="1972340"/>
            <a:ext cx="4666228" cy="3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724" y="558209"/>
            <a:ext cx="10651524" cy="14141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6.4. </a:t>
            </a:r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Figures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find the right figure for the right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5FDF2-009F-5498-7606-56F239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725" y="1972340"/>
            <a:ext cx="10333074" cy="3827722"/>
          </a:xfrm>
        </p:spPr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But don’t shy away from experimenting a bit!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B33D989-4500-6265-6C04-28EE2C4E5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6" y="2916195"/>
            <a:ext cx="3667485" cy="261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GPlot Violin Plot - Datanovia">
            <a:extLst>
              <a:ext uri="{FF2B5EF4-FFF2-40B4-BE49-F238E27FC236}">
                <a16:creationId xmlns:a16="http://schemas.microsoft.com/office/drawing/2014/main" id="{69C39A60-18E3-A6C7-C38D-E61CD4B7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01" y="2916195"/>
            <a:ext cx="2715719" cy="2619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he Sankey diagram shows the percentages of UBUs that were followed up... |  Download Scientific Diagram">
            <a:extLst>
              <a:ext uri="{FF2B5EF4-FFF2-40B4-BE49-F238E27FC236}">
                <a16:creationId xmlns:a16="http://schemas.microsoft.com/office/drawing/2014/main" id="{13ADB11D-4047-48E2-CEA1-0C3D194F4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978" y="2916195"/>
            <a:ext cx="3777821" cy="309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83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3AF9C6E-31D5-480C-AE10-9BA3E4ED1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1139EDA-9FCD-4FD3-9B08-FB9334D6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19" y="396083"/>
            <a:ext cx="5994737" cy="5914076"/>
          </a:xfrm>
          <a:custGeom>
            <a:avLst/>
            <a:gdLst>
              <a:gd name="connsiteX0" fmla="*/ 7142118 w 7680682"/>
              <a:gd name="connsiteY0" fmla="*/ 6405352 h 6405386"/>
              <a:gd name="connsiteX1" fmla="*/ 6552830 w 7680682"/>
              <a:gd name="connsiteY1" fmla="*/ 6396252 h 6405386"/>
              <a:gd name="connsiteX2" fmla="*/ 987782 w 7680682"/>
              <a:gd name="connsiteY2" fmla="*/ 6365722 h 6405386"/>
              <a:gd name="connsiteX3" fmla="*/ 0 w 7680682"/>
              <a:gd name="connsiteY3" fmla="*/ 6336938 h 6405386"/>
              <a:gd name="connsiteX4" fmla="*/ 0 w 7680682"/>
              <a:gd name="connsiteY4" fmla="*/ 32372 h 6405386"/>
              <a:gd name="connsiteX5" fmla="*/ 157934 w 7680682"/>
              <a:gd name="connsiteY5" fmla="*/ 32797 h 6405386"/>
              <a:gd name="connsiteX6" fmla="*/ 6431319 w 7680682"/>
              <a:gd name="connsiteY6" fmla="*/ 0 h 6405386"/>
              <a:gd name="connsiteX7" fmla="*/ 7631470 w 7680682"/>
              <a:gd name="connsiteY7" fmla="*/ 30531 h 6405386"/>
              <a:gd name="connsiteX8" fmla="*/ 7560032 w 7680682"/>
              <a:gd name="connsiteY8" fmla="*/ 6274128 h 6405386"/>
              <a:gd name="connsiteX9" fmla="*/ 7394324 w 7680682"/>
              <a:gd name="connsiteY9" fmla="*/ 6402154 h 6405386"/>
              <a:gd name="connsiteX10" fmla="*/ 7142118 w 7680682"/>
              <a:gd name="connsiteY10" fmla="*/ 6405352 h 6405386"/>
              <a:gd name="connsiteX0" fmla="*/ 7168766 w 7707330"/>
              <a:gd name="connsiteY0" fmla="*/ 6405352 h 6405386"/>
              <a:gd name="connsiteX1" fmla="*/ 6579478 w 7707330"/>
              <a:gd name="connsiteY1" fmla="*/ 6396252 h 6405386"/>
              <a:gd name="connsiteX2" fmla="*/ 1014430 w 7707330"/>
              <a:gd name="connsiteY2" fmla="*/ 6365722 h 6405386"/>
              <a:gd name="connsiteX3" fmla="*/ 26648 w 7707330"/>
              <a:gd name="connsiteY3" fmla="*/ 6336938 h 6405386"/>
              <a:gd name="connsiteX4" fmla="*/ 26648 w 7707330"/>
              <a:gd name="connsiteY4" fmla="*/ 32372 h 6405386"/>
              <a:gd name="connsiteX5" fmla="*/ 184582 w 7707330"/>
              <a:gd name="connsiteY5" fmla="*/ 32797 h 6405386"/>
              <a:gd name="connsiteX6" fmla="*/ 6457967 w 7707330"/>
              <a:gd name="connsiteY6" fmla="*/ 0 h 6405386"/>
              <a:gd name="connsiteX7" fmla="*/ 7658118 w 7707330"/>
              <a:gd name="connsiteY7" fmla="*/ 30531 h 6405386"/>
              <a:gd name="connsiteX8" fmla="*/ 7586680 w 7707330"/>
              <a:gd name="connsiteY8" fmla="*/ 6274128 h 6405386"/>
              <a:gd name="connsiteX9" fmla="*/ 7420972 w 7707330"/>
              <a:gd name="connsiteY9" fmla="*/ 6402154 h 6405386"/>
              <a:gd name="connsiteX10" fmla="*/ 7168766 w 7707330"/>
              <a:gd name="connsiteY10" fmla="*/ 6405352 h 6405386"/>
              <a:gd name="connsiteX0" fmla="*/ 7191687 w 7730251"/>
              <a:gd name="connsiteY0" fmla="*/ 6405352 h 6405386"/>
              <a:gd name="connsiteX1" fmla="*/ 6602399 w 7730251"/>
              <a:gd name="connsiteY1" fmla="*/ 6396252 h 6405386"/>
              <a:gd name="connsiteX2" fmla="*/ 1037351 w 7730251"/>
              <a:gd name="connsiteY2" fmla="*/ 6365722 h 6405386"/>
              <a:gd name="connsiteX3" fmla="*/ 49569 w 7730251"/>
              <a:gd name="connsiteY3" fmla="*/ 6336938 h 6405386"/>
              <a:gd name="connsiteX4" fmla="*/ 49569 w 7730251"/>
              <a:gd name="connsiteY4" fmla="*/ 32372 h 6405386"/>
              <a:gd name="connsiteX5" fmla="*/ 207503 w 7730251"/>
              <a:gd name="connsiteY5" fmla="*/ 32797 h 6405386"/>
              <a:gd name="connsiteX6" fmla="*/ 6480888 w 7730251"/>
              <a:gd name="connsiteY6" fmla="*/ 0 h 6405386"/>
              <a:gd name="connsiteX7" fmla="*/ 7681039 w 7730251"/>
              <a:gd name="connsiteY7" fmla="*/ 30531 h 6405386"/>
              <a:gd name="connsiteX8" fmla="*/ 7609601 w 7730251"/>
              <a:gd name="connsiteY8" fmla="*/ 6274128 h 6405386"/>
              <a:gd name="connsiteX9" fmla="*/ 7443893 w 7730251"/>
              <a:gd name="connsiteY9" fmla="*/ 6402154 h 6405386"/>
              <a:gd name="connsiteX10" fmla="*/ 7191687 w 7730251"/>
              <a:gd name="connsiteY10" fmla="*/ 6405352 h 6405386"/>
              <a:gd name="connsiteX0" fmla="*/ 7164175 w 7702739"/>
              <a:gd name="connsiteY0" fmla="*/ 6405352 h 6405386"/>
              <a:gd name="connsiteX1" fmla="*/ 6574887 w 7702739"/>
              <a:gd name="connsiteY1" fmla="*/ 6396252 h 6405386"/>
              <a:gd name="connsiteX2" fmla="*/ 1009839 w 7702739"/>
              <a:gd name="connsiteY2" fmla="*/ 6365722 h 6405386"/>
              <a:gd name="connsiteX3" fmla="*/ 22057 w 7702739"/>
              <a:gd name="connsiteY3" fmla="*/ 6336938 h 6405386"/>
              <a:gd name="connsiteX4" fmla="*/ 22057 w 7702739"/>
              <a:gd name="connsiteY4" fmla="*/ 32372 h 6405386"/>
              <a:gd name="connsiteX5" fmla="*/ 179991 w 7702739"/>
              <a:gd name="connsiteY5" fmla="*/ 32797 h 6405386"/>
              <a:gd name="connsiteX6" fmla="*/ 6453376 w 7702739"/>
              <a:gd name="connsiteY6" fmla="*/ 0 h 6405386"/>
              <a:gd name="connsiteX7" fmla="*/ 7653527 w 7702739"/>
              <a:gd name="connsiteY7" fmla="*/ 30531 h 6405386"/>
              <a:gd name="connsiteX8" fmla="*/ 7582089 w 7702739"/>
              <a:gd name="connsiteY8" fmla="*/ 6274128 h 6405386"/>
              <a:gd name="connsiteX9" fmla="*/ 7416381 w 7702739"/>
              <a:gd name="connsiteY9" fmla="*/ 6402154 h 6405386"/>
              <a:gd name="connsiteX10" fmla="*/ 7164175 w 7702739"/>
              <a:gd name="connsiteY10" fmla="*/ 6405352 h 6405386"/>
              <a:gd name="connsiteX0" fmla="*/ 7164174 w 7702738"/>
              <a:gd name="connsiteY0" fmla="*/ 6405352 h 6405386"/>
              <a:gd name="connsiteX1" fmla="*/ 6574886 w 7702738"/>
              <a:gd name="connsiteY1" fmla="*/ 6396252 h 6405386"/>
              <a:gd name="connsiteX2" fmla="*/ 1009838 w 7702738"/>
              <a:gd name="connsiteY2" fmla="*/ 6365722 h 6405386"/>
              <a:gd name="connsiteX3" fmla="*/ 22056 w 7702738"/>
              <a:gd name="connsiteY3" fmla="*/ 6336938 h 6405386"/>
              <a:gd name="connsiteX4" fmla="*/ 22056 w 7702738"/>
              <a:gd name="connsiteY4" fmla="*/ 32372 h 6405386"/>
              <a:gd name="connsiteX5" fmla="*/ 179990 w 7702738"/>
              <a:gd name="connsiteY5" fmla="*/ 32797 h 6405386"/>
              <a:gd name="connsiteX6" fmla="*/ 6453375 w 7702738"/>
              <a:gd name="connsiteY6" fmla="*/ 0 h 6405386"/>
              <a:gd name="connsiteX7" fmla="*/ 7653526 w 7702738"/>
              <a:gd name="connsiteY7" fmla="*/ 30531 h 6405386"/>
              <a:gd name="connsiteX8" fmla="*/ 7582088 w 7702738"/>
              <a:gd name="connsiteY8" fmla="*/ 6274128 h 6405386"/>
              <a:gd name="connsiteX9" fmla="*/ 7416380 w 7702738"/>
              <a:gd name="connsiteY9" fmla="*/ 6402154 h 6405386"/>
              <a:gd name="connsiteX10" fmla="*/ 7164174 w 7702738"/>
              <a:gd name="connsiteY10" fmla="*/ 6405352 h 6405386"/>
              <a:gd name="connsiteX0" fmla="*/ 7169762 w 7708326"/>
              <a:gd name="connsiteY0" fmla="*/ 6405352 h 6405386"/>
              <a:gd name="connsiteX1" fmla="*/ 6580474 w 7708326"/>
              <a:gd name="connsiteY1" fmla="*/ 6396252 h 6405386"/>
              <a:gd name="connsiteX2" fmla="*/ 1015426 w 7708326"/>
              <a:gd name="connsiteY2" fmla="*/ 6365722 h 6405386"/>
              <a:gd name="connsiteX3" fmla="*/ 3659 w 7708326"/>
              <a:gd name="connsiteY3" fmla="*/ 6336938 h 6405386"/>
              <a:gd name="connsiteX4" fmla="*/ 27644 w 7708326"/>
              <a:gd name="connsiteY4" fmla="*/ 32372 h 6405386"/>
              <a:gd name="connsiteX5" fmla="*/ 185578 w 7708326"/>
              <a:gd name="connsiteY5" fmla="*/ 32797 h 6405386"/>
              <a:gd name="connsiteX6" fmla="*/ 6458963 w 7708326"/>
              <a:gd name="connsiteY6" fmla="*/ 0 h 6405386"/>
              <a:gd name="connsiteX7" fmla="*/ 7659114 w 7708326"/>
              <a:gd name="connsiteY7" fmla="*/ 30531 h 6405386"/>
              <a:gd name="connsiteX8" fmla="*/ 7587676 w 7708326"/>
              <a:gd name="connsiteY8" fmla="*/ 6274128 h 6405386"/>
              <a:gd name="connsiteX9" fmla="*/ 7421968 w 7708326"/>
              <a:gd name="connsiteY9" fmla="*/ 6402154 h 6405386"/>
              <a:gd name="connsiteX10" fmla="*/ 7169762 w 7708326"/>
              <a:gd name="connsiteY10" fmla="*/ 6405352 h 6405386"/>
              <a:gd name="connsiteX0" fmla="*/ 7169762 w 7708326"/>
              <a:gd name="connsiteY0" fmla="*/ 6432910 h 6432944"/>
              <a:gd name="connsiteX1" fmla="*/ 6580474 w 7708326"/>
              <a:gd name="connsiteY1" fmla="*/ 6423810 h 6432944"/>
              <a:gd name="connsiteX2" fmla="*/ 1015426 w 7708326"/>
              <a:gd name="connsiteY2" fmla="*/ 6393280 h 6432944"/>
              <a:gd name="connsiteX3" fmla="*/ 3659 w 7708326"/>
              <a:gd name="connsiteY3" fmla="*/ 6364496 h 6432944"/>
              <a:gd name="connsiteX4" fmla="*/ 27644 w 7708326"/>
              <a:gd name="connsiteY4" fmla="*/ 59930 h 6432944"/>
              <a:gd name="connsiteX5" fmla="*/ 185578 w 7708326"/>
              <a:gd name="connsiteY5" fmla="*/ 60355 h 6432944"/>
              <a:gd name="connsiteX6" fmla="*/ 6458963 w 7708326"/>
              <a:gd name="connsiteY6" fmla="*/ 27558 h 6432944"/>
              <a:gd name="connsiteX7" fmla="*/ 7659114 w 7708326"/>
              <a:gd name="connsiteY7" fmla="*/ 58089 h 6432944"/>
              <a:gd name="connsiteX8" fmla="*/ 7587676 w 7708326"/>
              <a:gd name="connsiteY8" fmla="*/ 6301686 h 6432944"/>
              <a:gd name="connsiteX9" fmla="*/ 7421968 w 7708326"/>
              <a:gd name="connsiteY9" fmla="*/ 6429712 h 6432944"/>
              <a:gd name="connsiteX10" fmla="*/ 7169762 w 7708326"/>
              <a:gd name="connsiteY10" fmla="*/ 6432910 h 6432944"/>
              <a:gd name="connsiteX0" fmla="*/ 7169762 w 7715262"/>
              <a:gd name="connsiteY0" fmla="*/ 6432910 h 6442745"/>
              <a:gd name="connsiteX1" fmla="*/ 6580474 w 7715262"/>
              <a:gd name="connsiteY1" fmla="*/ 6423810 h 6442745"/>
              <a:gd name="connsiteX2" fmla="*/ 1015426 w 7715262"/>
              <a:gd name="connsiteY2" fmla="*/ 6393280 h 6442745"/>
              <a:gd name="connsiteX3" fmla="*/ 3659 w 7715262"/>
              <a:gd name="connsiteY3" fmla="*/ 6364496 h 6442745"/>
              <a:gd name="connsiteX4" fmla="*/ 27644 w 7715262"/>
              <a:gd name="connsiteY4" fmla="*/ 59930 h 6442745"/>
              <a:gd name="connsiteX5" fmla="*/ 185578 w 7715262"/>
              <a:gd name="connsiteY5" fmla="*/ 60355 h 6442745"/>
              <a:gd name="connsiteX6" fmla="*/ 6458963 w 7715262"/>
              <a:gd name="connsiteY6" fmla="*/ 27558 h 6442745"/>
              <a:gd name="connsiteX7" fmla="*/ 7659114 w 7715262"/>
              <a:gd name="connsiteY7" fmla="*/ 58089 h 6442745"/>
              <a:gd name="connsiteX8" fmla="*/ 7611661 w 7715262"/>
              <a:gd name="connsiteY8" fmla="*/ 6350416 h 6442745"/>
              <a:gd name="connsiteX9" fmla="*/ 7421968 w 7715262"/>
              <a:gd name="connsiteY9" fmla="*/ 6429712 h 6442745"/>
              <a:gd name="connsiteX10" fmla="*/ 7169762 w 7715262"/>
              <a:gd name="connsiteY10" fmla="*/ 6432910 h 6442745"/>
              <a:gd name="connsiteX0" fmla="*/ 7169762 w 7704059"/>
              <a:gd name="connsiteY0" fmla="*/ 6432910 h 6442745"/>
              <a:gd name="connsiteX1" fmla="*/ 6580474 w 7704059"/>
              <a:gd name="connsiteY1" fmla="*/ 6423810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42745"/>
              <a:gd name="connsiteX1" fmla="*/ 6556490 w 7704059"/>
              <a:gd name="connsiteY1" fmla="*/ 6350714 h 6442745"/>
              <a:gd name="connsiteX2" fmla="*/ 1015426 w 7704059"/>
              <a:gd name="connsiteY2" fmla="*/ 6393280 h 6442745"/>
              <a:gd name="connsiteX3" fmla="*/ 3659 w 7704059"/>
              <a:gd name="connsiteY3" fmla="*/ 6364496 h 6442745"/>
              <a:gd name="connsiteX4" fmla="*/ 27644 w 7704059"/>
              <a:gd name="connsiteY4" fmla="*/ 59930 h 6442745"/>
              <a:gd name="connsiteX5" fmla="*/ 185578 w 7704059"/>
              <a:gd name="connsiteY5" fmla="*/ 60355 h 6442745"/>
              <a:gd name="connsiteX6" fmla="*/ 6458963 w 7704059"/>
              <a:gd name="connsiteY6" fmla="*/ 27558 h 6442745"/>
              <a:gd name="connsiteX7" fmla="*/ 7659114 w 7704059"/>
              <a:gd name="connsiteY7" fmla="*/ 58089 h 6442745"/>
              <a:gd name="connsiteX8" fmla="*/ 7611661 w 7704059"/>
              <a:gd name="connsiteY8" fmla="*/ 6350416 h 6442745"/>
              <a:gd name="connsiteX9" fmla="*/ 7421968 w 7704059"/>
              <a:gd name="connsiteY9" fmla="*/ 6429712 h 6442745"/>
              <a:gd name="connsiteX10" fmla="*/ 7169762 w 7704059"/>
              <a:gd name="connsiteY10" fmla="*/ 6432910 h 6442745"/>
              <a:gd name="connsiteX0" fmla="*/ 7169762 w 7704059"/>
              <a:gd name="connsiteY0" fmla="*/ 6432910 h 6472938"/>
              <a:gd name="connsiteX1" fmla="*/ 5896915 w 7704059"/>
              <a:gd name="connsiteY1" fmla="*/ 6472540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169762 w 7704059"/>
              <a:gd name="connsiteY0" fmla="*/ 6432910 h 6472938"/>
              <a:gd name="connsiteX1" fmla="*/ 5896916 w 7704059"/>
              <a:gd name="connsiteY1" fmla="*/ 6472539 h 6472938"/>
              <a:gd name="connsiteX2" fmla="*/ 1015426 w 7704059"/>
              <a:gd name="connsiteY2" fmla="*/ 6393280 h 6472938"/>
              <a:gd name="connsiteX3" fmla="*/ 3659 w 7704059"/>
              <a:gd name="connsiteY3" fmla="*/ 6364496 h 6472938"/>
              <a:gd name="connsiteX4" fmla="*/ 27644 w 7704059"/>
              <a:gd name="connsiteY4" fmla="*/ 59930 h 6472938"/>
              <a:gd name="connsiteX5" fmla="*/ 185578 w 7704059"/>
              <a:gd name="connsiteY5" fmla="*/ 60355 h 6472938"/>
              <a:gd name="connsiteX6" fmla="*/ 6458963 w 7704059"/>
              <a:gd name="connsiteY6" fmla="*/ 27558 h 6472938"/>
              <a:gd name="connsiteX7" fmla="*/ 7659114 w 7704059"/>
              <a:gd name="connsiteY7" fmla="*/ 58089 h 6472938"/>
              <a:gd name="connsiteX8" fmla="*/ 7611661 w 7704059"/>
              <a:gd name="connsiteY8" fmla="*/ 6350416 h 6472938"/>
              <a:gd name="connsiteX9" fmla="*/ 7421968 w 7704059"/>
              <a:gd name="connsiteY9" fmla="*/ 6429712 h 6472938"/>
              <a:gd name="connsiteX10" fmla="*/ 7169762 w 7704059"/>
              <a:gd name="connsiteY10" fmla="*/ 6432910 h 6472938"/>
              <a:gd name="connsiteX0" fmla="*/ 7212306 w 7746603"/>
              <a:gd name="connsiteY0" fmla="*/ 6432910 h 6472937"/>
              <a:gd name="connsiteX1" fmla="*/ 5939460 w 7746603"/>
              <a:gd name="connsiteY1" fmla="*/ 6472539 h 6472937"/>
              <a:gd name="connsiteX2" fmla="*/ 1057970 w 7746603"/>
              <a:gd name="connsiteY2" fmla="*/ 6393280 h 6472937"/>
              <a:gd name="connsiteX3" fmla="*/ 46203 w 7746603"/>
              <a:gd name="connsiteY3" fmla="*/ 6364496 h 6472937"/>
              <a:gd name="connsiteX4" fmla="*/ 70188 w 7746603"/>
              <a:gd name="connsiteY4" fmla="*/ 59930 h 6472937"/>
              <a:gd name="connsiteX5" fmla="*/ 228122 w 7746603"/>
              <a:gd name="connsiteY5" fmla="*/ 60355 h 6472937"/>
              <a:gd name="connsiteX6" fmla="*/ 6501507 w 7746603"/>
              <a:gd name="connsiteY6" fmla="*/ 27558 h 6472937"/>
              <a:gd name="connsiteX7" fmla="*/ 7701658 w 7746603"/>
              <a:gd name="connsiteY7" fmla="*/ 58089 h 6472937"/>
              <a:gd name="connsiteX8" fmla="*/ 7654205 w 7746603"/>
              <a:gd name="connsiteY8" fmla="*/ 6350416 h 6472937"/>
              <a:gd name="connsiteX9" fmla="*/ 7464512 w 7746603"/>
              <a:gd name="connsiteY9" fmla="*/ 6429712 h 6472937"/>
              <a:gd name="connsiteX10" fmla="*/ 7212306 w 7746603"/>
              <a:gd name="connsiteY10" fmla="*/ 6432910 h 6472937"/>
              <a:gd name="connsiteX0" fmla="*/ 7212306 w 7746603"/>
              <a:gd name="connsiteY0" fmla="*/ 6417313 h 6457340"/>
              <a:gd name="connsiteX1" fmla="*/ 5939460 w 7746603"/>
              <a:gd name="connsiteY1" fmla="*/ 6456942 h 6457340"/>
              <a:gd name="connsiteX2" fmla="*/ 1057970 w 7746603"/>
              <a:gd name="connsiteY2" fmla="*/ 6377683 h 6457340"/>
              <a:gd name="connsiteX3" fmla="*/ 46203 w 7746603"/>
              <a:gd name="connsiteY3" fmla="*/ 6348899 h 6457340"/>
              <a:gd name="connsiteX4" fmla="*/ 70188 w 7746603"/>
              <a:gd name="connsiteY4" fmla="*/ 44333 h 6457340"/>
              <a:gd name="connsiteX5" fmla="*/ 228122 w 7746603"/>
              <a:gd name="connsiteY5" fmla="*/ 44758 h 6457340"/>
              <a:gd name="connsiteX6" fmla="*/ 6501507 w 7746603"/>
              <a:gd name="connsiteY6" fmla="*/ 11961 h 6457340"/>
              <a:gd name="connsiteX7" fmla="*/ 7701658 w 7746603"/>
              <a:gd name="connsiteY7" fmla="*/ 111347 h 6457340"/>
              <a:gd name="connsiteX8" fmla="*/ 7654205 w 7746603"/>
              <a:gd name="connsiteY8" fmla="*/ 6334819 h 6457340"/>
              <a:gd name="connsiteX9" fmla="*/ 7464512 w 7746603"/>
              <a:gd name="connsiteY9" fmla="*/ 6414115 h 6457340"/>
              <a:gd name="connsiteX10" fmla="*/ 7212306 w 7746603"/>
              <a:gd name="connsiteY10" fmla="*/ 6417313 h 6457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46603" h="6457340">
                <a:moveTo>
                  <a:pt x="7212306" y="6417313"/>
                </a:moveTo>
                <a:cubicBezTo>
                  <a:pt x="7037545" y="6416924"/>
                  <a:pt x="6135009" y="6462015"/>
                  <a:pt x="5939460" y="6456942"/>
                </a:cubicBezTo>
                <a:cubicBezTo>
                  <a:pt x="4732026" y="6357428"/>
                  <a:pt x="2685133" y="6404103"/>
                  <a:pt x="1057970" y="6377683"/>
                </a:cubicBezTo>
                <a:cubicBezTo>
                  <a:pt x="728709" y="6368088"/>
                  <a:pt x="243550" y="6431589"/>
                  <a:pt x="46203" y="6348899"/>
                </a:cubicBezTo>
                <a:cubicBezTo>
                  <a:pt x="-40174" y="4925356"/>
                  <a:pt x="10228" y="1999666"/>
                  <a:pt x="70188" y="44333"/>
                </a:cubicBezTo>
                <a:lnTo>
                  <a:pt x="228122" y="44758"/>
                </a:lnTo>
                <a:cubicBezTo>
                  <a:pt x="2223312" y="-39269"/>
                  <a:pt x="4410379" y="22893"/>
                  <a:pt x="6501507" y="11961"/>
                </a:cubicBezTo>
                <a:cubicBezTo>
                  <a:pt x="7001570" y="42492"/>
                  <a:pt x="7658565" y="-16643"/>
                  <a:pt x="7701658" y="111347"/>
                </a:cubicBezTo>
                <a:cubicBezTo>
                  <a:pt x="7806433" y="2177281"/>
                  <a:pt x="7701487" y="4398674"/>
                  <a:pt x="7654205" y="6334819"/>
                </a:cubicBezTo>
                <a:cubicBezTo>
                  <a:pt x="7646015" y="6494856"/>
                  <a:pt x="7628818" y="6393761"/>
                  <a:pt x="7464512" y="6414115"/>
                </a:cubicBezTo>
                <a:cubicBezTo>
                  <a:pt x="7406102" y="6416611"/>
                  <a:pt x="7317163" y="6417547"/>
                  <a:pt x="7212306" y="6417313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BB030FC-8E19-44AB-80DB-FFFB62D49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731683" y="4331769"/>
            <a:ext cx="3819554" cy="1985395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9459DE-CB78-4B7B-AEFE-A19FFB652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3744" flipH="1">
            <a:off x="7791210" y="4376111"/>
            <a:ext cx="3819554" cy="1985395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8448" h="873038">
                <a:moveTo>
                  <a:pt x="628580" y="873029"/>
                </a:moveTo>
                <a:cubicBezTo>
                  <a:pt x="712019" y="861599"/>
                  <a:pt x="779646" y="801591"/>
                  <a:pt x="820985" y="803115"/>
                </a:cubicBezTo>
                <a:cubicBezTo>
                  <a:pt x="890136" y="805782"/>
                  <a:pt x="1102925" y="778255"/>
                  <a:pt x="1179791" y="630332"/>
                </a:cubicBezTo>
                <a:cubicBezTo>
                  <a:pt x="1256658" y="482408"/>
                  <a:pt x="1285233" y="316959"/>
                  <a:pt x="1178744" y="192753"/>
                </a:cubicBezTo>
                <a:cubicBezTo>
                  <a:pt x="1072254" y="68547"/>
                  <a:pt x="897566" y="-62326"/>
                  <a:pt x="459416" y="32447"/>
                </a:cubicBezTo>
                <a:cubicBezTo>
                  <a:pt x="21266" y="127221"/>
                  <a:pt x="-22359" y="453262"/>
                  <a:pt x="7264" y="595184"/>
                </a:cubicBezTo>
                <a:cubicBezTo>
                  <a:pt x="36887" y="737107"/>
                  <a:pt x="503802" y="728534"/>
                  <a:pt x="545617" y="737202"/>
                </a:cubicBezTo>
                <a:cubicBezTo>
                  <a:pt x="727068" y="773873"/>
                  <a:pt x="628580" y="873029"/>
                  <a:pt x="628580" y="87302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1E5A1BA-E02A-4623-903A-482252B33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5974694" y="345536"/>
            <a:ext cx="5572597" cy="4608290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1781AC-2C79-A17F-E0AF-CCC9FA0A5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09" y="1480894"/>
            <a:ext cx="4604438" cy="24469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D242FBE-2452-4D50-BD27-1EB4712B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19754">
            <a:off x="6020561" y="400218"/>
            <a:ext cx="5572597" cy="4608290"/>
          </a:xfrm>
          <a:custGeom>
            <a:avLst/>
            <a:gdLst>
              <a:gd name="connsiteX0" fmla="*/ 284628 w 960507"/>
              <a:gd name="connsiteY0" fmla="*/ 725426 h 725435"/>
              <a:gd name="connsiteX1" fmla="*/ 429979 w 960507"/>
              <a:gd name="connsiteY1" fmla="*/ 636749 h 725435"/>
              <a:gd name="connsiteX2" fmla="*/ 805646 w 960507"/>
              <a:gd name="connsiteY2" fmla="*/ 523401 h 725435"/>
              <a:gd name="connsiteX3" fmla="*/ 954521 w 960507"/>
              <a:gd name="connsiteY3" fmla="*/ 257273 h 725435"/>
              <a:gd name="connsiteX4" fmla="*/ 674486 w 960507"/>
              <a:gd name="connsiteY4" fmla="*/ 5622 h 725435"/>
              <a:gd name="connsiteX5" fmla="*/ 15261 w 960507"/>
              <a:gd name="connsiteY5" fmla="*/ 246605 h 725435"/>
              <a:gd name="connsiteX6" fmla="*/ 217286 w 960507"/>
              <a:gd name="connsiteY6" fmla="*/ 650655 h 725435"/>
              <a:gd name="connsiteX7" fmla="*/ 284628 w 960507"/>
              <a:gd name="connsiteY7" fmla="*/ 725426 h 725435"/>
              <a:gd name="connsiteX0" fmla="*/ 284667 w 959010"/>
              <a:gd name="connsiteY0" fmla="*/ 725435 h 725435"/>
              <a:gd name="connsiteX1" fmla="*/ 408106 w 959010"/>
              <a:gd name="connsiteY1" fmla="*/ 662779 h 725435"/>
              <a:gd name="connsiteX2" fmla="*/ 805685 w 959010"/>
              <a:gd name="connsiteY2" fmla="*/ 523410 h 725435"/>
              <a:gd name="connsiteX3" fmla="*/ 954560 w 959010"/>
              <a:gd name="connsiteY3" fmla="*/ 257282 h 725435"/>
              <a:gd name="connsiteX4" fmla="*/ 674525 w 959010"/>
              <a:gd name="connsiteY4" fmla="*/ 5631 h 725435"/>
              <a:gd name="connsiteX5" fmla="*/ 15300 w 959010"/>
              <a:gd name="connsiteY5" fmla="*/ 246614 h 725435"/>
              <a:gd name="connsiteX6" fmla="*/ 217325 w 959010"/>
              <a:gd name="connsiteY6" fmla="*/ 650664 h 725435"/>
              <a:gd name="connsiteX7" fmla="*/ 284667 w 959010"/>
              <a:gd name="connsiteY7" fmla="*/ 725435 h 725435"/>
              <a:gd name="connsiteX0" fmla="*/ 284667 w 967667"/>
              <a:gd name="connsiteY0" fmla="*/ 725435 h 725435"/>
              <a:gd name="connsiteX1" fmla="*/ 408106 w 967667"/>
              <a:gd name="connsiteY1" fmla="*/ 662779 h 725435"/>
              <a:gd name="connsiteX2" fmla="*/ 868683 w 967667"/>
              <a:gd name="connsiteY2" fmla="*/ 556279 h 725435"/>
              <a:gd name="connsiteX3" fmla="*/ 954560 w 967667"/>
              <a:gd name="connsiteY3" fmla="*/ 257282 h 725435"/>
              <a:gd name="connsiteX4" fmla="*/ 674525 w 967667"/>
              <a:gd name="connsiteY4" fmla="*/ 5631 h 725435"/>
              <a:gd name="connsiteX5" fmla="*/ 15300 w 967667"/>
              <a:gd name="connsiteY5" fmla="*/ 246614 h 725435"/>
              <a:gd name="connsiteX6" fmla="*/ 217325 w 967667"/>
              <a:gd name="connsiteY6" fmla="*/ 650664 h 725435"/>
              <a:gd name="connsiteX7" fmla="*/ 284667 w 967667"/>
              <a:gd name="connsiteY7" fmla="*/ 725435 h 725435"/>
              <a:gd name="connsiteX0" fmla="*/ 284667 w 966979"/>
              <a:gd name="connsiteY0" fmla="*/ 685615 h 685615"/>
              <a:gd name="connsiteX1" fmla="*/ 408106 w 966979"/>
              <a:gd name="connsiteY1" fmla="*/ 622959 h 685615"/>
              <a:gd name="connsiteX2" fmla="*/ 868683 w 966979"/>
              <a:gd name="connsiteY2" fmla="*/ 516459 h 685615"/>
              <a:gd name="connsiteX3" fmla="*/ 954560 w 966979"/>
              <a:gd name="connsiteY3" fmla="*/ 217462 h 685615"/>
              <a:gd name="connsiteX4" fmla="*/ 684112 w 966979"/>
              <a:gd name="connsiteY4" fmla="*/ 9636 h 685615"/>
              <a:gd name="connsiteX5" fmla="*/ 15300 w 966979"/>
              <a:gd name="connsiteY5" fmla="*/ 206794 h 685615"/>
              <a:gd name="connsiteX6" fmla="*/ 217325 w 966979"/>
              <a:gd name="connsiteY6" fmla="*/ 610844 h 685615"/>
              <a:gd name="connsiteX7" fmla="*/ 284667 w 966979"/>
              <a:gd name="connsiteY7" fmla="*/ 685615 h 685615"/>
              <a:gd name="connsiteX0" fmla="*/ 283787 w 966099"/>
              <a:gd name="connsiteY0" fmla="*/ 685615 h 685615"/>
              <a:gd name="connsiteX1" fmla="*/ 407226 w 966099"/>
              <a:gd name="connsiteY1" fmla="*/ 622959 h 685615"/>
              <a:gd name="connsiteX2" fmla="*/ 867803 w 966099"/>
              <a:gd name="connsiteY2" fmla="*/ 516459 h 685615"/>
              <a:gd name="connsiteX3" fmla="*/ 953680 w 966099"/>
              <a:gd name="connsiteY3" fmla="*/ 217462 h 685615"/>
              <a:gd name="connsiteX4" fmla="*/ 683232 w 966099"/>
              <a:gd name="connsiteY4" fmla="*/ 9636 h 685615"/>
              <a:gd name="connsiteX5" fmla="*/ 14420 w 966099"/>
              <a:gd name="connsiteY5" fmla="*/ 206794 h 685615"/>
              <a:gd name="connsiteX6" fmla="*/ 221923 w 966099"/>
              <a:gd name="connsiteY6" fmla="*/ 610844 h 685615"/>
              <a:gd name="connsiteX7" fmla="*/ 283787 w 966099"/>
              <a:gd name="connsiteY7" fmla="*/ 685615 h 685615"/>
              <a:gd name="connsiteX0" fmla="*/ 282418 w 966099"/>
              <a:gd name="connsiteY0" fmla="*/ 671920 h 671920"/>
              <a:gd name="connsiteX1" fmla="*/ 407226 w 966099"/>
              <a:gd name="connsiteY1" fmla="*/ 622959 h 671920"/>
              <a:gd name="connsiteX2" fmla="*/ 867803 w 966099"/>
              <a:gd name="connsiteY2" fmla="*/ 516459 h 671920"/>
              <a:gd name="connsiteX3" fmla="*/ 953680 w 966099"/>
              <a:gd name="connsiteY3" fmla="*/ 217462 h 671920"/>
              <a:gd name="connsiteX4" fmla="*/ 683232 w 966099"/>
              <a:gd name="connsiteY4" fmla="*/ 9636 h 671920"/>
              <a:gd name="connsiteX5" fmla="*/ 14420 w 966099"/>
              <a:gd name="connsiteY5" fmla="*/ 206794 h 671920"/>
              <a:gd name="connsiteX6" fmla="*/ 221923 w 966099"/>
              <a:gd name="connsiteY6" fmla="*/ 610844 h 671920"/>
              <a:gd name="connsiteX7" fmla="*/ 282418 w 966099"/>
              <a:gd name="connsiteY7" fmla="*/ 671920 h 671920"/>
              <a:gd name="connsiteX0" fmla="*/ 282418 w 966099"/>
              <a:gd name="connsiteY0" fmla="*/ 671920 h 672429"/>
              <a:gd name="connsiteX1" fmla="*/ 338878 w 966099"/>
              <a:gd name="connsiteY1" fmla="*/ 639121 h 672429"/>
              <a:gd name="connsiteX2" fmla="*/ 407226 w 966099"/>
              <a:gd name="connsiteY2" fmla="*/ 622959 h 672429"/>
              <a:gd name="connsiteX3" fmla="*/ 867803 w 966099"/>
              <a:gd name="connsiteY3" fmla="*/ 516459 h 672429"/>
              <a:gd name="connsiteX4" fmla="*/ 953680 w 966099"/>
              <a:gd name="connsiteY4" fmla="*/ 217462 h 672429"/>
              <a:gd name="connsiteX5" fmla="*/ 683232 w 966099"/>
              <a:gd name="connsiteY5" fmla="*/ 9636 h 672429"/>
              <a:gd name="connsiteX6" fmla="*/ 14420 w 966099"/>
              <a:gd name="connsiteY6" fmla="*/ 206794 h 672429"/>
              <a:gd name="connsiteX7" fmla="*/ 221923 w 966099"/>
              <a:gd name="connsiteY7" fmla="*/ 610844 h 672429"/>
              <a:gd name="connsiteX8" fmla="*/ 282418 w 966099"/>
              <a:gd name="connsiteY8" fmla="*/ 671920 h 672429"/>
              <a:gd name="connsiteX0" fmla="*/ 282418 w 966099"/>
              <a:gd name="connsiteY0" fmla="*/ 671920 h 672356"/>
              <a:gd name="connsiteX1" fmla="*/ 337508 w 966099"/>
              <a:gd name="connsiteY1" fmla="*/ 633643 h 672356"/>
              <a:gd name="connsiteX2" fmla="*/ 407226 w 966099"/>
              <a:gd name="connsiteY2" fmla="*/ 622959 h 672356"/>
              <a:gd name="connsiteX3" fmla="*/ 867803 w 966099"/>
              <a:gd name="connsiteY3" fmla="*/ 516459 h 672356"/>
              <a:gd name="connsiteX4" fmla="*/ 953680 w 966099"/>
              <a:gd name="connsiteY4" fmla="*/ 217462 h 672356"/>
              <a:gd name="connsiteX5" fmla="*/ 683232 w 966099"/>
              <a:gd name="connsiteY5" fmla="*/ 9636 h 672356"/>
              <a:gd name="connsiteX6" fmla="*/ 14420 w 966099"/>
              <a:gd name="connsiteY6" fmla="*/ 206794 h 672356"/>
              <a:gd name="connsiteX7" fmla="*/ 221923 w 966099"/>
              <a:gd name="connsiteY7" fmla="*/ 610844 h 672356"/>
              <a:gd name="connsiteX8" fmla="*/ 282418 w 966099"/>
              <a:gd name="connsiteY8" fmla="*/ 671920 h 672356"/>
              <a:gd name="connsiteX0" fmla="*/ 282418 w 966099"/>
              <a:gd name="connsiteY0" fmla="*/ 671920 h 671920"/>
              <a:gd name="connsiteX1" fmla="*/ 337508 w 966099"/>
              <a:gd name="connsiteY1" fmla="*/ 633643 h 671920"/>
              <a:gd name="connsiteX2" fmla="*/ 407226 w 966099"/>
              <a:gd name="connsiteY2" fmla="*/ 622959 h 671920"/>
              <a:gd name="connsiteX3" fmla="*/ 867803 w 966099"/>
              <a:gd name="connsiteY3" fmla="*/ 516459 h 671920"/>
              <a:gd name="connsiteX4" fmla="*/ 953680 w 966099"/>
              <a:gd name="connsiteY4" fmla="*/ 217462 h 671920"/>
              <a:gd name="connsiteX5" fmla="*/ 683232 w 966099"/>
              <a:gd name="connsiteY5" fmla="*/ 9636 h 671920"/>
              <a:gd name="connsiteX6" fmla="*/ 14420 w 966099"/>
              <a:gd name="connsiteY6" fmla="*/ 206794 h 671920"/>
              <a:gd name="connsiteX7" fmla="*/ 221923 w 966099"/>
              <a:gd name="connsiteY7" fmla="*/ 610844 h 671920"/>
              <a:gd name="connsiteX8" fmla="*/ 282418 w 96609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409"/>
              <a:gd name="connsiteY0" fmla="*/ 671920 h 671920"/>
              <a:gd name="connsiteX1" fmla="*/ 337508 w 965409"/>
              <a:gd name="connsiteY1" fmla="*/ 633643 h 671920"/>
              <a:gd name="connsiteX2" fmla="*/ 434616 w 965409"/>
              <a:gd name="connsiteY2" fmla="*/ 627068 h 671920"/>
              <a:gd name="connsiteX3" fmla="*/ 867803 w 965409"/>
              <a:gd name="connsiteY3" fmla="*/ 516459 h 671920"/>
              <a:gd name="connsiteX4" fmla="*/ 953680 w 965409"/>
              <a:gd name="connsiteY4" fmla="*/ 217462 h 671920"/>
              <a:gd name="connsiteX5" fmla="*/ 683232 w 965409"/>
              <a:gd name="connsiteY5" fmla="*/ 9636 h 671920"/>
              <a:gd name="connsiteX6" fmla="*/ 14420 w 965409"/>
              <a:gd name="connsiteY6" fmla="*/ 206794 h 671920"/>
              <a:gd name="connsiteX7" fmla="*/ 221923 w 965409"/>
              <a:gd name="connsiteY7" fmla="*/ 610844 h 671920"/>
              <a:gd name="connsiteX8" fmla="*/ 282418 w 965409"/>
              <a:gd name="connsiteY8" fmla="*/ 671920 h 671920"/>
              <a:gd name="connsiteX0" fmla="*/ 282418 w 965343"/>
              <a:gd name="connsiteY0" fmla="*/ 671920 h 671920"/>
              <a:gd name="connsiteX1" fmla="*/ 337508 w 965343"/>
              <a:gd name="connsiteY1" fmla="*/ 633643 h 671920"/>
              <a:gd name="connsiteX2" fmla="*/ 437355 w 965343"/>
              <a:gd name="connsiteY2" fmla="*/ 631177 h 671920"/>
              <a:gd name="connsiteX3" fmla="*/ 867803 w 965343"/>
              <a:gd name="connsiteY3" fmla="*/ 516459 h 671920"/>
              <a:gd name="connsiteX4" fmla="*/ 953680 w 965343"/>
              <a:gd name="connsiteY4" fmla="*/ 217462 h 671920"/>
              <a:gd name="connsiteX5" fmla="*/ 683232 w 965343"/>
              <a:gd name="connsiteY5" fmla="*/ 9636 h 671920"/>
              <a:gd name="connsiteX6" fmla="*/ 14420 w 965343"/>
              <a:gd name="connsiteY6" fmla="*/ 206794 h 671920"/>
              <a:gd name="connsiteX7" fmla="*/ 221923 w 965343"/>
              <a:gd name="connsiteY7" fmla="*/ 610844 h 671920"/>
              <a:gd name="connsiteX8" fmla="*/ 282418 w 965343"/>
              <a:gd name="connsiteY8" fmla="*/ 671920 h 671920"/>
              <a:gd name="connsiteX0" fmla="*/ 282418 w 964893"/>
              <a:gd name="connsiteY0" fmla="*/ 664870 h 664870"/>
              <a:gd name="connsiteX1" fmla="*/ 337508 w 964893"/>
              <a:gd name="connsiteY1" fmla="*/ 626593 h 664870"/>
              <a:gd name="connsiteX2" fmla="*/ 437355 w 964893"/>
              <a:gd name="connsiteY2" fmla="*/ 624127 h 664870"/>
              <a:gd name="connsiteX3" fmla="*/ 867803 w 964893"/>
              <a:gd name="connsiteY3" fmla="*/ 509409 h 664870"/>
              <a:gd name="connsiteX4" fmla="*/ 953680 w 964893"/>
              <a:gd name="connsiteY4" fmla="*/ 210412 h 664870"/>
              <a:gd name="connsiteX5" fmla="*/ 689605 w 964893"/>
              <a:gd name="connsiteY5" fmla="*/ 10843 h 664870"/>
              <a:gd name="connsiteX6" fmla="*/ 14420 w 964893"/>
              <a:gd name="connsiteY6" fmla="*/ 199744 h 664870"/>
              <a:gd name="connsiteX7" fmla="*/ 221923 w 964893"/>
              <a:gd name="connsiteY7" fmla="*/ 603794 h 664870"/>
              <a:gd name="connsiteX8" fmla="*/ 282418 w 964893"/>
              <a:gd name="connsiteY8" fmla="*/ 664870 h 664870"/>
              <a:gd name="connsiteX0" fmla="*/ 288372 w 970847"/>
              <a:gd name="connsiteY0" fmla="*/ 654213 h 654213"/>
              <a:gd name="connsiteX1" fmla="*/ 343462 w 970847"/>
              <a:gd name="connsiteY1" fmla="*/ 615936 h 654213"/>
              <a:gd name="connsiteX2" fmla="*/ 443309 w 970847"/>
              <a:gd name="connsiteY2" fmla="*/ 613470 h 654213"/>
              <a:gd name="connsiteX3" fmla="*/ 873757 w 970847"/>
              <a:gd name="connsiteY3" fmla="*/ 498752 h 654213"/>
              <a:gd name="connsiteX4" fmla="*/ 959634 w 970847"/>
              <a:gd name="connsiteY4" fmla="*/ 199755 h 654213"/>
              <a:gd name="connsiteX5" fmla="*/ 695559 w 970847"/>
              <a:gd name="connsiteY5" fmla="*/ 186 h 654213"/>
              <a:gd name="connsiteX6" fmla="*/ 13395 w 970847"/>
              <a:gd name="connsiteY6" fmla="*/ 233317 h 654213"/>
              <a:gd name="connsiteX7" fmla="*/ 227877 w 970847"/>
              <a:gd name="connsiteY7" fmla="*/ 593137 h 654213"/>
              <a:gd name="connsiteX8" fmla="*/ 288372 w 970847"/>
              <a:gd name="connsiteY8" fmla="*/ 654213 h 654213"/>
              <a:gd name="connsiteX0" fmla="*/ 291425 w 973900"/>
              <a:gd name="connsiteY0" fmla="*/ 654213 h 654213"/>
              <a:gd name="connsiteX1" fmla="*/ 346515 w 973900"/>
              <a:gd name="connsiteY1" fmla="*/ 615936 h 654213"/>
              <a:gd name="connsiteX2" fmla="*/ 446362 w 973900"/>
              <a:gd name="connsiteY2" fmla="*/ 613470 h 654213"/>
              <a:gd name="connsiteX3" fmla="*/ 876810 w 973900"/>
              <a:gd name="connsiteY3" fmla="*/ 498752 h 654213"/>
              <a:gd name="connsiteX4" fmla="*/ 962687 w 973900"/>
              <a:gd name="connsiteY4" fmla="*/ 199755 h 654213"/>
              <a:gd name="connsiteX5" fmla="*/ 698612 w 973900"/>
              <a:gd name="connsiteY5" fmla="*/ 186 h 654213"/>
              <a:gd name="connsiteX6" fmla="*/ 16448 w 973900"/>
              <a:gd name="connsiteY6" fmla="*/ 233317 h 654213"/>
              <a:gd name="connsiteX7" fmla="*/ 230930 w 973900"/>
              <a:gd name="connsiteY7" fmla="*/ 593137 h 654213"/>
              <a:gd name="connsiteX8" fmla="*/ 291425 w 973900"/>
              <a:gd name="connsiteY8" fmla="*/ 654213 h 654213"/>
              <a:gd name="connsiteX0" fmla="*/ 291425 w 973900"/>
              <a:gd name="connsiteY0" fmla="*/ 655114 h 655114"/>
              <a:gd name="connsiteX1" fmla="*/ 346515 w 973900"/>
              <a:gd name="connsiteY1" fmla="*/ 616837 h 655114"/>
              <a:gd name="connsiteX2" fmla="*/ 446362 w 973900"/>
              <a:gd name="connsiteY2" fmla="*/ 614371 h 655114"/>
              <a:gd name="connsiteX3" fmla="*/ 876810 w 973900"/>
              <a:gd name="connsiteY3" fmla="*/ 499653 h 655114"/>
              <a:gd name="connsiteX4" fmla="*/ 962687 w 973900"/>
              <a:gd name="connsiteY4" fmla="*/ 200656 h 655114"/>
              <a:gd name="connsiteX5" fmla="*/ 698612 w 973900"/>
              <a:gd name="connsiteY5" fmla="*/ 1087 h 655114"/>
              <a:gd name="connsiteX6" fmla="*/ 16448 w 973900"/>
              <a:gd name="connsiteY6" fmla="*/ 234218 h 655114"/>
              <a:gd name="connsiteX7" fmla="*/ 230930 w 973900"/>
              <a:gd name="connsiteY7" fmla="*/ 594038 h 655114"/>
              <a:gd name="connsiteX8" fmla="*/ 291425 w 973900"/>
              <a:gd name="connsiteY8" fmla="*/ 655114 h 655114"/>
              <a:gd name="connsiteX0" fmla="*/ 291425 w 975164"/>
              <a:gd name="connsiteY0" fmla="*/ 647870 h 647870"/>
              <a:gd name="connsiteX1" fmla="*/ 346515 w 975164"/>
              <a:gd name="connsiteY1" fmla="*/ 609593 h 647870"/>
              <a:gd name="connsiteX2" fmla="*/ 446362 w 975164"/>
              <a:gd name="connsiteY2" fmla="*/ 607127 h 647870"/>
              <a:gd name="connsiteX3" fmla="*/ 876810 w 975164"/>
              <a:gd name="connsiteY3" fmla="*/ 492409 h 647870"/>
              <a:gd name="connsiteX4" fmla="*/ 962687 w 975164"/>
              <a:gd name="connsiteY4" fmla="*/ 193412 h 647870"/>
              <a:gd name="connsiteX5" fmla="*/ 680730 w 975164"/>
              <a:gd name="connsiteY5" fmla="*/ 1283 h 647870"/>
              <a:gd name="connsiteX6" fmla="*/ 16448 w 975164"/>
              <a:gd name="connsiteY6" fmla="*/ 226974 h 647870"/>
              <a:gd name="connsiteX7" fmla="*/ 230930 w 975164"/>
              <a:gd name="connsiteY7" fmla="*/ 586794 h 647870"/>
              <a:gd name="connsiteX8" fmla="*/ 291425 w 975164"/>
              <a:gd name="connsiteY8" fmla="*/ 647870 h 647870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964 h 651964"/>
              <a:gd name="connsiteX1" fmla="*/ 346515 w 975164"/>
              <a:gd name="connsiteY1" fmla="*/ 613687 h 651964"/>
              <a:gd name="connsiteX2" fmla="*/ 446362 w 975164"/>
              <a:gd name="connsiteY2" fmla="*/ 611221 h 651964"/>
              <a:gd name="connsiteX3" fmla="*/ 876810 w 975164"/>
              <a:gd name="connsiteY3" fmla="*/ 496503 h 651964"/>
              <a:gd name="connsiteX4" fmla="*/ 962687 w 975164"/>
              <a:gd name="connsiteY4" fmla="*/ 197506 h 651964"/>
              <a:gd name="connsiteX5" fmla="*/ 680730 w 975164"/>
              <a:gd name="connsiteY5" fmla="*/ 5377 h 651964"/>
              <a:gd name="connsiteX6" fmla="*/ 218522 w 975164"/>
              <a:gd name="connsiteY6" fmla="*/ 68738 h 651964"/>
              <a:gd name="connsiteX7" fmla="*/ 16448 w 975164"/>
              <a:gd name="connsiteY7" fmla="*/ 231068 h 651964"/>
              <a:gd name="connsiteX8" fmla="*/ 230930 w 975164"/>
              <a:gd name="connsiteY8" fmla="*/ 590888 h 651964"/>
              <a:gd name="connsiteX9" fmla="*/ 291425 w 975164"/>
              <a:gd name="connsiteY9" fmla="*/ 651964 h 651964"/>
              <a:gd name="connsiteX0" fmla="*/ 291425 w 975164"/>
              <a:gd name="connsiteY0" fmla="*/ 651767 h 651767"/>
              <a:gd name="connsiteX1" fmla="*/ 346515 w 975164"/>
              <a:gd name="connsiteY1" fmla="*/ 613490 h 651767"/>
              <a:gd name="connsiteX2" fmla="*/ 446362 w 975164"/>
              <a:gd name="connsiteY2" fmla="*/ 611024 h 651767"/>
              <a:gd name="connsiteX3" fmla="*/ 876810 w 975164"/>
              <a:gd name="connsiteY3" fmla="*/ 496306 h 651767"/>
              <a:gd name="connsiteX4" fmla="*/ 962687 w 975164"/>
              <a:gd name="connsiteY4" fmla="*/ 197309 h 651767"/>
              <a:gd name="connsiteX5" fmla="*/ 680730 w 975164"/>
              <a:gd name="connsiteY5" fmla="*/ 5180 h 651767"/>
              <a:gd name="connsiteX6" fmla="*/ 201924 w 975164"/>
              <a:gd name="connsiteY6" fmla="*/ 69993 h 651767"/>
              <a:gd name="connsiteX7" fmla="*/ 16448 w 975164"/>
              <a:gd name="connsiteY7" fmla="*/ 230871 h 651767"/>
              <a:gd name="connsiteX8" fmla="*/ 230930 w 975164"/>
              <a:gd name="connsiteY8" fmla="*/ 590691 h 651767"/>
              <a:gd name="connsiteX9" fmla="*/ 291425 w 975164"/>
              <a:gd name="connsiteY9" fmla="*/ 651767 h 651767"/>
              <a:gd name="connsiteX0" fmla="*/ 291319 w 975058"/>
              <a:gd name="connsiteY0" fmla="*/ 651767 h 651767"/>
              <a:gd name="connsiteX1" fmla="*/ 346409 w 975058"/>
              <a:gd name="connsiteY1" fmla="*/ 613490 h 651767"/>
              <a:gd name="connsiteX2" fmla="*/ 446256 w 975058"/>
              <a:gd name="connsiteY2" fmla="*/ 611024 h 651767"/>
              <a:gd name="connsiteX3" fmla="*/ 876704 w 975058"/>
              <a:gd name="connsiteY3" fmla="*/ 496306 h 651767"/>
              <a:gd name="connsiteX4" fmla="*/ 962581 w 975058"/>
              <a:gd name="connsiteY4" fmla="*/ 197309 h 651767"/>
              <a:gd name="connsiteX5" fmla="*/ 680624 w 975058"/>
              <a:gd name="connsiteY5" fmla="*/ 5180 h 651767"/>
              <a:gd name="connsiteX6" fmla="*/ 201818 w 975058"/>
              <a:gd name="connsiteY6" fmla="*/ 69993 h 651767"/>
              <a:gd name="connsiteX7" fmla="*/ 16468 w 975058"/>
              <a:gd name="connsiteY7" fmla="*/ 247811 h 651767"/>
              <a:gd name="connsiteX8" fmla="*/ 230824 w 975058"/>
              <a:gd name="connsiteY8" fmla="*/ 590691 h 651767"/>
              <a:gd name="connsiteX9" fmla="*/ 291319 w 975058"/>
              <a:gd name="connsiteY9" fmla="*/ 651767 h 651767"/>
              <a:gd name="connsiteX0" fmla="*/ 294026 w 977765"/>
              <a:gd name="connsiteY0" fmla="*/ 651767 h 651767"/>
              <a:gd name="connsiteX1" fmla="*/ 349116 w 977765"/>
              <a:gd name="connsiteY1" fmla="*/ 613490 h 651767"/>
              <a:gd name="connsiteX2" fmla="*/ 448963 w 977765"/>
              <a:gd name="connsiteY2" fmla="*/ 611024 h 651767"/>
              <a:gd name="connsiteX3" fmla="*/ 879411 w 977765"/>
              <a:gd name="connsiteY3" fmla="*/ 496306 h 651767"/>
              <a:gd name="connsiteX4" fmla="*/ 965288 w 977765"/>
              <a:gd name="connsiteY4" fmla="*/ 197309 h 651767"/>
              <a:gd name="connsiteX5" fmla="*/ 683331 w 977765"/>
              <a:gd name="connsiteY5" fmla="*/ 5180 h 651767"/>
              <a:gd name="connsiteX6" fmla="*/ 204525 w 977765"/>
              <a:gd name="connsiteY6" fmla="*/ 69993 h 651767"/>
              <a:gd name="connsiteX7" fmla="*/ 19175 w 977765"/>
              <a:gd name="connsiteY7" fmla="*/ 247811 h 651767"/>
              <a:gd name="connsiteX8" fmla="*/ 233531 w 977765"/>
              <a:gd name="connsiteY8" fmla="*/ 590691 h 651767"/>
              <a:gd name="connsiteX9" fmla="*/ 294026 w 977765"/>
              <a:gd name="connsiteY9" fmla="*/ 651767 h 651767"/>
              <a:gd name="connsiteX0" fmla="*/ 292584 w 976323"/>
              <a:gd name="connsiteY0" fmla="*/ 651767 h 651767"/>
              <a:gd name="connsiteX1" fmla="*/ 347674 w 976323"/>
              <a:gd name="connsiteY1" fmla="*/ 613490 h 651767"/>
              <a:gd name="connsiteX2" fmla="*/ 447521 w 976323"/>
              <a:gd name="connsiteY2" fmla="*/ 611024 h 651767"/>
              <a:gd name="connsiteX3" fmla="*/ 877969 w 976323"/>
              <a:gd name="connsiteY3" fmla="*/ 496306 h 651767"/>
              <a:gd name="connsiteX4" fmla="*/ 963846 w 976323"/>
              <a:gd name="connsiteY4" fmla="*/ 197309 h 651767"/>
              <a:gd name="connsiteX5" fmla="*/ 681889 w 976323"/>
              <a:gd name="connsiteY5" fmla="*/ 5180 h 651767"/>
              <a:gd name="connsiteX6" fmla="*/ 203083 w 976323"/>
              <a:gd name="connsiteY6" fmla="*/ 69993 h 651767"/>
              <a:gd name="connsiteX7" fmla="*/ 19443 w 976323"/>
              <a:gd name="connsiteY7" fmla="*/ 254442 h 651767"/>
              <a:gd name="connsiteX8" fmla="*/ 232089 w 976323"/>
              <a:gd name="connsiteY8" fmla="*/ 590691 h 651767"/>
              <a:gd name="connsiteX9" fmla="*/ 292584 w 976323"/>
              <a:gd name="connsiteY9" fmla="*/ 651767 h 651767"/>
              <a:gd name="connsiteX0" fmla="*/ 292584 w 974891"/>
              <a:gd name="connsiteY0" fmla="*/ 651767 h 651767"/>
              <a:gd name="connsiteX1" fmla="*/ 347674 w 974891"/>
              <a:gd name="connsiteY1" fmla="*/ 613490 h 651767"/>
              <a:gd name="connsiteX2" fmla="*/ 447521 w 974891"/>
              <a:gd name="connsiteY2" fmla="*/ 611024 h 651767"/>
              <a:gd name="connsiteX3" fmla="*/ 871513 w 974891"/>
              <a:gd name="connsiteY3" fmla="*/ 476756 h 651767"/>
              <a:gd name="connsiteX4" fmla="*/ 963846 w 974891"/>
              <a:gd name="connsiteY4" fmla="*/ 197309 h 651767"/>
              <a:gd name="connsiteX5" fmla="*/ 681889 w 974891"/>
              <a:gd name="connsiteY5" fmla="*/ 5180 h 651767"/>
              <a:gd name="connsiteX6" fmla="*/ 203083 w 974891"/>
              <a:gd name="connsiteY6" fmla="*/ 69993 h 651767"/>
              <a:gd name="connsiteX7" fmla="*/ 19443 w 974891"/>
              <a:gd name="connsiteY7" fmla="*/ 254442 h 651767"/>
              <a:gd name="connsiteX8" fmla="*/ 232089 w 974891"/>
              <a:gd name="connsiteY8" fmla="*/ 590691 h 651767"/>
              <a:gd name="connsiteX9" fmla="*/ 292584 w 9748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73991"/>
              <a:gd name="connsiteY0" fmla="*/ 651767 h 651767"/>
              <a:gd name="connsiteX1" fmla="*/ 347674 w 973991"/>
              <a:gd name="connsiteY1" fmla="*/ 613490 h 651767"/>
              <a:gd name="connsiteX2" fmla="*/ 492610 w 973991"/>
              <a:gd name="connsiteY2" fmla="*/ 599395 h 651767"/>
              <a:gd name="connsiteX3" fmla="*/ 871513 w 973991"/>
              <a:gd name="connsiteY3" fmla="*/ 476756 h 651767"/>
              <a:gd name="connsiteX4" fmla="*/ 963846 w 973991"/>
              <a:gd name="connsiteY4" fmla="*/ 197309 h 651767"/>
              <a:gd name="connsiteX5" fmla="*/ 681889 w 973991"/>
              <a:gd name="connsiteY5" fmla="*/ 5180 h 651767"/>
              <a:gd name="connsiteX6" fmla="*/ 203083 w 973991"/>
              <a:gd name="connsiteY6" fmla="*/ 69993 h 651767"/>
              <a:gd name="connsiteX7" fmla="*/ 19443 w 973991"/>
              <a:gd name="connsiteY7" fmla="*/ 254442 h 651767"/>
              <a:gd name="connsiteX8" fmla="*/ 232089 w 973991"/>
              <a:gd name="connsiteY8" fmla="*/ 590691 h 651767"/>
              <a:gd name="connsiteX9" fmla="*/ 292584 w 973991"/>
              <a:gd name="connsiteY9" fmla="*/ 651767 h 651767"/>
              <a:gd name="connsiteX0" fmla="*/ 292584 w 947259"/>
              <a:gd name="connsiteY0" fmla="*/ 652072 h 652072"/>
              <a:gd name="connsiteX1" fmla="*/ 347674 w 947259"/>
              <a:gd name="connsiteY1" fmla="*/ 613795 h 652072"/>
              <a:gd name="connsiteX2" fmla="*/ 492610 w 947259"/>
              <a:gd name="connsiteY2" fmla="*/ 599700 h 652072"/>
              <a:gd name="connsiteX3" fmla="*/ 871513 w 947259"/>
              <a:gd name="connsiteY3" fmla="*/ 477061 h 652072"/>
              <a:gd name="connsiteX4" fmla="*/ 932661 w 947259"/>
              <a:gd name="connsiteY4" fmla="*/ 202828 h 652072"/>
              <a:gd name="connsiteX5" fmla="*/ 681889 w 947259"/>
              <a:gd name="connsiteY5" fmla="*/ 5485 h 652072"/>
              <a:gd name="connsiteX6" fmla="*/ 203083 w 947259"/>
              <a:gd name="connsiteY6" fmla="*/ 70298 h 652072"/>
              <a:gd name="connsiteX7" fmla="*/ 19443 w 947259"/>
              <a:gd name="connsiteY7" fmla="*/ 254747 h 652072"/>
              <a:gd name="connsiteX8" fmla="*/ 232089 w 947259"/>
              <a:gd name="connsiteY8" fmla="*/ 590996 h 652072"/>
              <a:gd name="connsiteX9" fmla="*/ 292584 w 947259"/>
              <a:gd name="connsiteY9" fmla="*/ 652072 h 652072"/>
              <a:gd name="connsiteX0" fmla="*/ 292584 w 935943"/>
              <a:gd name="connsiteY0" fmla="*/ 652294 h 652294"/>
              <a:gd name="connsiteX1" fmla="*/ 347674 w 935943"/>
              <a:gd name="connsiteY1" fmla="*/ 614017 h 652294"/>
              <a:gd name="connsiteX2" fmla="*/ 492610 w 935943"/>
              <a:gd name="connsiteY2" fmla="*/ 599922 h 652294"/>
              <a:gd name="connsiteX3" fmla="*/ 871513 w 935943"/>
              <a:gd name="connsiteY3" fmla="*/ 477283 h 652294"/>
              <a:gd name="connsiteX4" fmla="*/ 918074 w 935943"/>
              <a:gd name="connsiteY4" fmla="*/ 206812 h 652294"/>
              <a:gd name="connsiteX5" fmla="*/ 681889 w 935943"/>
              <a:gd name="connsiteY5" fmla="*/ 5707 h 652294"/>
              <a:gd name="connsiteX6" fmla="*/ 203083 w 935943"/>
              <a:gd name="connsiteY6" fmla="*/ 70520 h 652294"/>
              <a:gd name="connsiteX7" fmla="*/ 19443 w 935943"/>
              <a:gd name="connsiteY7" fmla="*/ 254969 h 652294"/>
              <a:gd name="connsiteX8" fmla="*/ 232089 w 935943"/>
              <a:gd name="connsiteY8" fmla="*/ 591218 h 652294"/>
              <a:gd name="connsiteX9" fmla="*/ 292584 w 935943"/>
              <a:gd name="connsiteY9" fmla="*/ 652294 h 652294"/>
              <a:gd name="connsiteX0" fmla="*/ 292584 w 935943"/>
              <a:gd name="connsiteY0" fmla="*/ 651279 h 651279"/>
              <a:gd name="connsiteX1" fmla="*/ 347674 w 935943"/>
              <a:gd name="connsiteY1" fmla="*/ 613002 h 651279"/>
              <a:gd name="connsiteX2" fmla="*/ 492610 w 935943"/>
              <a:gd name="connsiteY2" fmla="*/ 598907 h 651279"/>
              <a:gd name="connsiteX3" fmla="*/ 871513 w 935943"/>
              <a:gd name="connsiteY3" fmla="*/ 476268 h 651279"/>
              <a:gd name="connsiteX4" fmla="*/ 918074 w 935943"/>
              <a:gd name="connsiteY4" fmla="*/ 205797 h 651279"/>
              <a:gd name="connsiteX5" fmla="*/ 681889 w 935943"/>
              <a:gd name="connsiteY5" fmla="*/ 4692 h 651279"/>
              <a:gd name="connsiteX6" fmla="*/ 205135 w 935943"/>
              <a:gd name="connsiteY6" fmla="*/ 77462 h 651279"/>
              <a:gd name="connsiteX7" fmla="*/ 19443 w 935943"/>
              <a:gd name="connsiteY7" fmla="*/ 253954 h 651279"/>
              <a:gd name="connsiteX8" fmla="*/ 232089 w 935943"/>
              <a:gd name="connsiteY8" fmla="*/ 590203 h 651279"/>
              <a:gd name="connsiteX9" fmla="*/ 292584 w 935943"/>
              <a:gd name="connsiteY9" fmla="*/ 651279 h 651279"/>
              <a:gd name="connsiteX0" fmla="*/ 292584 w 935229"/>
              <a:gd name="connsiteY0" fmla="*/ 641781 h 641781"/>
              <a:gd name="connsiteX1" fmla="*/ 347674 w 935229"/>
              <a:gd name="connsiteY1" fmla="*/ 603504 h 641781"/>
              <a:gd name="connsiteX2" fmla="*/ 492610 w 935229"/>
              <a:gd name="connsiteY2" fmla="*/ 589409 h 641781"/>
              <a:gd name="connsiteX3" fmla="*/ 871513 w 935229"/>
              <a:gd name="connsiteY3" fmla="*/ 466770 h 641781"/>
              <a:gd name="connsiteX4" fmla="*/ 918074 w 935229"/>
              <a:gd name="connsiteY4" fmla="*/ 196299 h 641781"/>
              <a:gd name="connsiteX5" fmla="*/ 691598 w 935229"/>
              <a:gd name="connsiteY5" fmla="*/ 5419 h 641781"/>
              <a:gd name="connsiteX6" fmla="*/ 205135 w 935229"/>
              <a:gd name="connsiteY6" fmla="*/ 67964 h 641781"/>
              <a:gd name="connsiteX7" fmla="*/ 19443 w 935229"/>
              <a:gd name="connsiteY7" fmla="*/ 244456 h 641781"/>
              <a:gd name="connsiteX8" fmla="*/ 232089 w 935229"/>
              <a:gd name="connsiteY8" fmla="*/ 580705 h 641781"/>
              <a:gd name="connsiteX9" fmla="*/ 292584 w 935229"/>
              <a:gd name="connsiteY9" fmla="*/ 641781 h 641781"/>
              <a:gd name="connsiteX0" fmla="*/ 292584 w 944778"/>
              <a:gd name="connsiteY0" fmla="*/ 641781 h 641781"/>
              <a:gd name="connsiteX1" fmla="*/ 347674 w 944778"/>
              <a:gd name="connsiteY1" fmla="*/ 603504 h 641781"/>
              <a:gd name="connsiteX2" fmla="*/ 492610 w 944778"/>
              <a:gd name="connsiteY2" fmla="*/ 589409 h 641781"/>
              <a:gd name="connsiteX3" fmla="*/ 871513 w 944778"/>
              <a:gd name="connsiteY3" fmla="*/ 466770 h 641781"/>
              <a:gd name="connsiteX4" fmla="*/ 918074 w 944778"/>
              <a:gd name="connsiteY4" fmla="*/ 196299 h 641781"/>
              <a:gd name="connsiteX5" fmla="*/ 691598 w 944778"/>
              <a:gd name="connsiteY5" fmla="*/ 5419 h 641781"/>
              <a:gd name="connsiteX6" fmla="*/ 205135 w 944778"/>
              <a:gd name="connsiteY6" fmla="*/ 67964 h 641781"/>
              <a:gd name="connsiteX7" fmla="*/ 19443 w 944778"/>
              <a:gd name="connsiteY7" fmla="*/ 244456 h 641781"/>
              <a:gd name="connsiteX8" fmla="*/ 232089 w 944778"/>
              <a:gd name="connsiteY8" fmla="*/ 580705 h 641781"/>
              <a:gd name="connsiteX9" fmla="*/ 292584 w 944778"/>
              <a:gd name="connsiteY9" fmla="*/ 641781 h 641781"/>
              <a:gd name="connsiteX0" fmla="*/ 292584 w 940808"/>
              <a:gd name="connsiteY0" fmla="*/ 641781 h 641781"/>
              <a:gd name="connsiteX1" fmla="*/ 347674 w 940808"/>
              <a:gd name="connsiteY1" fmla="*/ 603504 h 641781"/>
              <a:gd name="connsiteX2" fmla="*/ 492610 w 940808"/>
              <a:gd name="connsiteY2" fmla="*/ 589409 h 641781"/>
              <a:gd name="connsiteX3" fmla="*/ 871513 w 940808"/>
              <a:gd name="connsiteY3" fmla="*/ 466770 h 641781"/>
              <a:gd name="connsiteX4" fmla="*/ 918074 w 940808"/>
              <a:gd name="connsiteY4" fmla="*/ 196299 h 641781"/>
              <a:gd name="connsiteX5" fmla="*/ 691598 w 940808"/>
              <a:gd name="connsiteY5" fmla="*/ 5419 h 641781"/>
              <a:gd name="connsiteX6" fmla="*/ 205135 w 940808"/>
              <a:gd name="connsiteY6" fmla="*/ 67964 h 641781"/>
              <a:gd name="connsiteX7" fmla="*/ 19443 w 940808"/>
              <a:gd name="connsiteY7" fmla="*/ 244456 h 641781"/>
              <a:gd name="connsiteX8" fmla="*/ 232089 w 940808"/>
              <a:gd name="connsiteY8" fmla="*/ 580705 h 641781"/>
              <a:gd name="connsiteX9" fmla="*/ 292584 w 940808"/>
              <a:gd name="connsiteY9" fmla="*/ 641781 h 641781"/>
              <a:gd name="connsiteX0" fmla="*/ 292584 w 936876"/>
              <a:gd name="connsiteY0" fmla="*/ 640201 h 640201"/>
              <a:gd name="connsiteX1" fmla="*/ 347674 w 936876"/>
              <a:gd name="connsiteY1" fmla="*/ 601924 h 640201"/>
              <a:gd name="connsiteX2" fmla="*/ 492610 w 936876"/>
              <a:gd name="connsiteY2" fmla="*/ 587829 h 640201"/>
              <a:gd name="connsiteX3" fmla="*/ 871513 w 936876"/>
              <a:gd name="connsiteY3" fmla="*/ 465190 h 640201"/>
              <a:gd name="connsiteX4" fmla="*/ 907259 w 936876"/>
              <a:gd name="connsiteY4" fmla="*/ 167385 h 640201"/>
              <a:gd name="connsiteX5" fmla="*/ 691598 w 936876"/>
              <a:gd name="connsiteY5" fmla="*/ 3839 h 640201"/>
              <a:gd name="connsiteX6" fmla="*/ 205135 w 936876"/>
              <a:gd name="connsiteY6" fmla="*/ 66384 h 640201"/>
              <a:gd name="connsiteX7" fmla="*/ 19443 w 936876"/>
              <a:gd name="connsiteY7" fmla="*/ 242876 h 640201"/>
              <a:gd name="connsiteX8" fmla="*/ 232089 w 936876"/>
              <a:gd name="connsiteY8" fmla="*/ 579125 h 640201"/>
              <a:gd name="connsiteX9" fmla="*/ 292584 w 936876"/>
              <a:gd name="connsiteY9" fmla="*/ 640201 h 640201"/>
              <a:gd name="connsiteX0" fmla="*/ 292584 w 927257"/>
              <a:gd name="connsiteY0" fmla="*/ 654530 h 654530"/>
              <a:gd name="connsiteX1" fmla="*/ 347674 w 927257"/>
              <a:gd name="connsiteY1" fmla="*/ 616253 h 654530"/>
              <a:gd name="connsiteX2" fmla="*/ 492610 w 927257"/>
              <a:gd name="connsiteY2" fmla="*/ 602158 h 654530"/>
              <a:gd name="connsiteX3" fmla="*/ 871513 w 927257"/>
              <a:gd name="connsiteY3" fmla="*/ 479519 h 654530"/>
              <a:gd name="connsiteX4" fmla="*/ 907259 w 927257"/>
              <a:gd name="connsiteY4" fmla="*/ 181714 h 654530"/>
              <a:gd name="connsiteX5" fmla="*/ 695909 w 927257"/>
              <a:gd name="connsiteY5" fmla="*/ 3250 h 654530"/>
              <a:gd name="connsiteX6" fmla="*/ 205135 w 927257"/>
              <a:gd name="connsiteY6" fmla="*/ 80713 h 654530"/>
              <a:gd name="connsiteX7" fmla="*/ 19443 w 927257"/>
              <a:gd name="connsiteY7" fmla="*/ 257205 h 654530"/>
              <a:gd name="connsiteX8" fmla="*/ 232089 w 927257"/>
              <a:gd name="connsiteY8" fmla="*/ 593454 h 654530"/>
              <a:gd name="connsiteX9" fmla="*/ 292584 w 927257"/>
              <a:gd name="connsiteY9" fmla="*/ 654530 h 654530"/>
              <a:gd name="connsiteX0" fmla="*/ 292584 w 927257"/>
              <a:gd name="connsiteY0" fmla="*/ 656183 h 656183"/>
              <a:gd name="connsiteX1" fmla="*/ 347674 w 927257"/>
              <a:gd name="connsiteY1" fmla="*/ 617906 h 656183"/>
              <a:gd name="connsiteX2" fmla="*/ 492610 w 927257"/>
              <a:gd name="connsiteY2" fmla="*/ 603811 h 656183"/>
              <a:gd name="connsiteX3" fmla="*/ 871513 w 927257"/>
              <a:gd name="connsiteY3" fmla="*/ 481172 h 656183"/>
              <a:gd name="connsiteX4" fmla="*/ 907259 w 927257"/>
              <a:gd name="connsiteY4" fmla="*/ 183367 h 656183"/>
              <a:gd name="connsiteX5" fmla="*/ 695909 w 927257"/>
              <a:gd name="connsiteY5" fmla="*/ 4903 h 656183"/>
              <a:gd name="connsiteX6" fmla="*/ 205135 w 927257"/>
              <a:gd name="connsiteY6" fmla="*/ 82366 h 656183"/>
              <a:gd name="connsiteX7" fmla="*/ 19443 w 927257"/>
              <a:gd name="connsiteY7" fmla="*/ 258858 h 656183"/>
              <a:gd name="connsiteX8" fmla="*/ 232089 w 927257"/>
              <a:gd name="connsiteY8" fmla="*/ 595107 h 656183"/>
              <a:gd name="connsiteX9" fmla="*/ 292584 w 927257"/>
              <a:gd name="connsiteY9" fmla="*/ 656183 h 656183"/>
              <a:gd name="connsiteX0" fmla="*/ 292584 w 925838"/>
              <a:gd name="connsiteY0" fmla="*/ 651595 h 651595"/>
              <a:gd name="connsiteX1" fmla="*/ 347674 w 925838"/>
              <a:gd name="connsiteY1" fmla="*/ 613318 h 651595"/>
              <a:gd name="connsiteX2" fmla="*/ 492610 w 925838"/>
              <a:gd name="connsiteY2" fmla="*/ 599223 h 651595"/>
              <a:gd name="connsiteX3" fmla="*/ 871513 w 925838"/>
              <a:gd name="connsiteY3" fmla="*/ 476584 h 651595"/>
              <a:gd name="connsiteX4" fmla="*/ 907259 w 925838"/>
              <a:gd name="connsiteY4" fmla="*/ 178779 h 651595"/>
              <a:gd name="connsiteX5" fmla="*/ 715990 w 925838"/>
              <a:gd name="connsiteY5" fmla="*/ 5177 h 651595"/>
              <a:gd name="connsiteX6" fmla="*/ 205135 w 925838"/>
              <a:gd name="connsiteY6" fmla="*/ 77778 h 651595"/>
              <a:gd name="connsiteX7" fmla="*/ 19443 w 925838"/>
              <a:gd name="connsiteY7" fmla="*/ 254270 h 651595"/>
              <a:gd name="connsiteX8" fmla="*/ 232089 w 925838"/>
              <a:gd name="connsiteY8" fmla="*/ 590519 h 651595"/>
              <a:gd name="connsiteX9" fmla="*/ 292584 w 925838"/>
              <a:gd name="connsiteY9" fmla="*/ 651595 h 651595"/>
              <a:gd name="connsiteX0" fmla="*/ 262897 w 925838"/>
              <a:gd name="connsiteY0" fmla="*/ 663017 h 663017"/>
              <a:gd name="connsiteX1" fmla="*/ 347674 w 925838"/>
              <a:gd name="connsiteY1" fmla="*/ 613318 h 663017"/>
              <a:gd name="connsiteX2" fmla="*/ 492610 w 925838"/>
              <a:gd name="connsiteY2" fmla="*/ 599223 h 663017"/>
              <a:gd name="connsiteX3" fmla="*/ 871513 w 925838"/>
              <a:gd name="connsiteY3" fmla="*/ 476584 h 663017"/>
              <a:gd name="connsiteX4" fmla="*/ 907259 w 925838"/>
              <a:gd name="connsiteY4" fmla="*/ 178779 h 663017"/>
              <a:gd name="connsiteX5" fmla="*/ 715990 w 925838"/>
              <a:gd name="connsiteY5" fmla="*/ 5177 h 663017"/>
              <a:gd name="connsiteX6" fmla="*/ 205135 w 925838"/>
              <a:gd name="connsiteY6" fmla="*/ 77778 h 663017"/>
              <a:gd name="connsiteX7" fmla="*/ 19443 w 925838"/>
              <a:gd name="connsiteY7" fmla="*/ 254270 h 663017"/>
              <a:gd name="connsiteX8" fmla="*/ 232089 w 925838"/>
              <a:gd name="connsiteY8" fmla="*/ 590519 h 663017"/>
              <a:gd name="connsiteX9" fmla="*/ 262897 w 925838"/>
              <a:gd name="connsiteY9" fmla="*/ 663017 h 663017"/>
              <a:gd name="connsiteX0" fmla="*/ 238982 w 925838"/>
              <a:gd name="connsiteY0" fmla="*/ 657889 h 657889"/>
              <a:gd name="connsiteX1" fmla="*/ 347674 w 925838"/>
              <a:gd name="connsiteY1" fmla="*/ 61331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5838"/>
              <a:gd name="connsiteY0" fmla="*/ 657889 h 657889"/>
              <a:gd name="connsiteX1" fmla="*/ 354772 w 925838"/>
              <a:gd name="connsiteY1" fmla="*/ 616508 h 657889"/>
              <a:gd name="connsiteX2" fmla="*/ 492610 w 925838"/>
              <a:gd name="connsiteY2" fmla="*/ 599223 h 657889"/>
              <a:gd name="connsiteX3" fmla="*/ 871513 w 925838"/>
              <a:gd name="connsiteY3" fmla="*/ 476584 h 657889"/>
              <a:gd name="connsiteX4" fmla="*/ 907259 w 925838"/>
              <a:gd name="connsiteY4" fmla="*/ 178779 h 657889"/>
              <a:gd name="connsiteX5" fmla="*/ 715990 w 925838"/>
              <a:gd name="connsiteY5" fmla="*/ 5177 h 657889"/>
              <a:gd name="connsiteX6" fmla="*/ 205135 w 925838"/>
              <a:gd name="connsiteY6" fmla="*/ 77778 h 657889"/>
              <a:gd name="connsiteX7" fmla="*/ 19443 w 925838"/>
              <a:gd name="connsiteY7" fmla="*/ 254270 h 657889"/>
              <a:gd name="connsiteX8" fmla="*/ 232089 w 925838"/>
              <a:gd name="connsiteY8" fmla="*/ 590519 h 657889"/>
              <a:gd name="connsiteX9" fmla="*/ 238982 w 925838"/>
              <a:gd name="connsiteY9" fmla="*/ 657889 h 657889"/>
              <a:gd name="connsiteX0" fmla="*/ 238982 w 924637"/>
              <a:gd name="connsiteY0" fmla="*/ 657889 h 657889"/>
              <a:gd name="connsiteX1" fmla="*/ 354772 w 924637"/>
              <a:gd name="connsiteY1" fmla="*/ 616508 h 657889"/>
              <a:gd name="connsiteX2" fmla="*/ 516487 w 924637"/>
              <a:gd name="connsiteY2" fmla="*/ 599340 h 657889"/>
              <a:gd name="connsiteX3" fmla="*/ 871513 w 924637"/>
              <a:gd name="connsiteY3" fmla="*/ 476584 h 657889"/>
              <a:gd name="connsiteX4" fmla="*/ 907259 w 924637"/>
              <a:gd name="connsiteY4" fmla="*/ 178779 h 657889"/>
              <a:gd name="connsiteX5" fmla="*/ 715990 w 924637"/>
              <a:gd name="connsiteY5" fmla="*/ 5177 h 657889"/>
              <a:gd name="connsiteX6" fmla="*/ 205135 w 924637"/>
              <a:gd name="connsiteY6" fmla="*/ 77778 h 657889"/>
              <a:gd name="connsiteX7" fmla="*/ 19443 w 924637"/>
              <a:gd name="connsiteY7" fmla="*/ 254270 h 657889"/>
              <a:gd name="connsiteX8" fmla="*/ 232089 w 924637"/>
              <a:gd name="connsiteY8" fmla="*/ 590519 h 657889"/>
              <a:gd name="connsiteX9" fmla="*/ 238982 w 924637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4262"/>
              <a:gd name="connsiteY0" fmla="*/ 657889 h 657889"/>
              <a:gd name="connsiteX1" fmla="*/ 354772 w 924262"/>
              <a:gd name="connsiteY1" fmla="*/ 616508 h 657889"/>
              <a:gd name="connsiteX2" fmla="*/ 524192 w 924262"/>
              <a:gd name="connsiteY2" fmla="*/ 604883 h 657889"/>
              <a:gd name="connsiteX3" fmla="*/ 871513 w 924262"/>
              <a:gd name="connsiteY3" fmla="*/ 476584 h 657889"/>
              <a:gd name="connsiteX4" fmla="*/ 907259 w 924262"/>
              <a:gd name="connsiteY4" fmla="*/ 178779 h 657889"/>
              <a:gd name="connsiteX5" fmla="*/ 715990 w 924262"/>
              <a:gd name="connsiteY5" fmla="*/ 5177 h 657889"/>
              <a:gd name="connsiteX6" fmla="*/ 205135 w 924262"/>
              <a:gd name="connsiteY6" fmla="*/ 77778 h 657889"/>
              <a:gd name="connsiteX7" fmla="*/ 19443 w 924262"/>
              <a:gd name="connsiteY7" fmla="*/ 254270 h 657889"/>
              <a:gd name="connsiteX8" fmla="*/ 232089 w 924262"/>
              <a:gd name="connsiteY8" fmla="*/ 590519 h 657889"/>
              <a:gd name="connsiteX9" fmla="*/ 238982 w 924262"/>
              <a:gd name="connsiteY9" fmla="*/ 657889 h 657889"/>
              <a:gd name="connsiteX0" fmla="*/ 238982 w 923327"/>
              <a:gd name="connsiteY0" fmla="*/ 657889 h 657889"/>
              <a:gd name="connsiteX1" fmla="*/ 354772 w 923327"/>
              <a:gd name="connsiteY1" fmla="*/ 616508 h 657889"/>
              <a:gd name="connsiteX2" fmla="*/ 543969 w 923327"/>
              <a:gd name="connsiteY2" fmla="*/ 608568 h 657889"/>
              <a:gd name="connsiteX3" fmla="*/ 871513 w 923327"/>
              <a:gd name="connsiteY3" fmla="*/ 476584 h 657889"/>
              <a:gd name="connsiteX4" fmla="*/ 907259 w 923327"/>
              <a:gd name="connsiteY4" fmla="*/ 178779 h 657889"/>
              <a:gd name="connsiteX5" fmla="*/ 715990 w 923327"/>
              <a:gd name="connsiteY5" fmla="*/ 5177 h 657889"/>
              <a:gd name="connsiteX6" fmla="*/ 205135 w 923327"/>
              <a:gd name="connsiteY6" fmla="*/ 77778 h 657889"/>
              <a:gd name="connsiteX7" fmla="*/ 19443 w 923327"/>
              <a:gd name="connsiteY7" fmla="*/ 254270 h 657889"/>
              <a:gd name="connsiteX8" fmla="*/ 232089 w 923327"/>
              <a:gd name="connsiteY8" fmla="*/ 590519 h 657889"/>
              <a:gd name="connsiteX9" fmla="*/ 238982 w 923327"/>
              <a:gd name="connsiteY9" fmla="*/ 657889 h 657889"/>
              <a:gd name="connsiteX0" fmla="*/ 238982 w 922789"/>
              <a:gd name="connsiteY0" fmla="*/ 657889 h 657889"/>
              <a:gd name="connsiteX1" fmla="*/ 354772 w 922789"/>
              <a:gd name="connsiteY1" fmla="*/ 616508 h 657889"/>
              <a:gd name="connsiteX2" fmla="*/ 555775 w 922789"/>
              <a:gd name="connsiteY2" fmla="*/ 610544 h 657889"/>
              <a:gd name="connsiteX3" fmla="*/ 871513 w 922789"/>
              <a:gd name="connsiteY3" fmla="*/ 476584 h 657889"/>
              <a:gd name="connsiteX4" fmla="*/ 907259 w 922789"/>
              <a:gd name="connsiteY4" fmla="*/ 178779 h 657889"/>
              <a:gd name="connsiteX5" fmla="*/ 715990 w 922789"/>
              <a:gd name="connsiteY5" fmla="*/ 5177 h 657889"/>
              <a:gd name="connsiteX6" fmla="*/ 205135 w 922789"/>
              <a:gd name="connsiteY6" fmla="*/ 77778 h 657889"/>
              <a:gd name="connsiteX7" fmla="*/ 19443 w 922789"/>
              <a:gd name="connsiteY7" fmla="*/ 254270 h 657889"/>
              <a:gd name="connsiteX8" fmla="*/ 232089 w 922789"/>
              <a:gd name="connsiteY8" fmla="*/ 590519 h 657889"/>
              <a:gd name="connsiteX9" fmla="*/ 238982 w 922789"/>
              <a:gd name="connsiteY9" fmla="*/ 657889 h 657889"/>
              <a:gd name="connsiteX0" fmla="*/ 237724 w 922789"/>
              <a:gd name="connsiteY0" fmla="*/ 662631 h 662631"/>
              <a:gd name="connsiteX1" fmla="*/ 354772 w 922789"/>
              <a:gd name="connsiteY1" fmla="*/ 616508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789"/>
              <a:gd name="connsiteY0" fmla="*/ 662631 h 662631"/>
              <a:gd name="connsiteX1" fmla="*/ 316417 w 922789"/>
              <a:gd name="connsiteY1" fmla="*/ 623300 h 662631"/>
              <a:gd name="connsiteX2" fmla="*/ 555775 w 922789"/>
              <a:gd name="connsiteY2" fmla="*/ 610544 h 662631"/>
              <a:gd name="connsiteX3" fmla="*/ 871513 w 922789"/>
              <a:gd name="connsiteY3" fmla="*/ 476584 h 662631"/>
              <a:gd name="connsiteX4" fmla="*/ 907259 w 922789"/>
              <a:gd name="connsiteY4" fmla="*/ 178779 h 662631"/>
              <a:gd name="connsiteX5" fmla="*/ 715990 w 922789"/>
              <a:gd name="connsiteY5" fmla="*/ 5177 h 662631"/>
              <a:gd name="connsiteX6" fmla="*/ 205135 w 922789"/>
              <a:gd name="connsiteY6" fmla="*/ 77778 h 662631"/>
              <a:gd name="connsiteX7" fmla="*/ 19443 w 922789"/>
              <a:gd name="connsiteY7" fmla="*/ 254270 h 662631"/>
              <a:gd name="connsiteX8" fmla="*/ 232089 w 922789"/>
              <a:gd name="connsiteY8" fmla="*/ 590519 h 662631"/>
              <a:gd name="connsiteX9" fmla="*/ 237724 w 922789"/>
              <a:gd name="connsiteY9" fmla="*/ 662631 h 662631"/>
              <a:gd name="connsiteX0" fmla="*/ 237724 w 922895"/>
              <a:gd name="connsiteY0" fmla="*/ 675244 h 675244"/>
              <a:gd name="connsiteX1" fmla="*/ 316417 w 922895"/>
              <a:gd name="connsiteY1" fmla="*/ 635913 h 675244"/>
              <a:gd name="connsiteX2" fmla="*/ 555775 w 922895"/>
              <a:gd name="connsiteY2" fmla="*/ 623157 h 675244"/>
              <a:gd name="connsiteX3" fmla="*/ 871513 w 922895"/>
              <a:gd name="connsiteY3" fmla="*/ 489197 h 675244"/>
              <a:gd name="connsiteX4" fmla="*/ 907259 w 922895"/>
              <a:gd name="connsiteY4" fmla="*/ 191392 h 675244"/>
              <a:gd name="connsiteX5" fmla="*/ 714533 w 922895"/>
              <a:gd name="connsiteY5" fmla="*/ 4490 h 675244"/>
              <a:gd name="connsiteX6" fmla="*/ 205135 w 922895"/>
              <a:gd name="connsiteY6" fmla="*/ 90391 h 675244"/>
              <a:gd name="connsiteX7" fmla="*/ 19443 w 922895"/>
              <a:gd name="connsiteY7" fmla="*/ 266883 h 675244"/>
              <a:gd name="connsiteX8" fmla="*/ 232089 w 922895"/>
              <a:gd name="connsiteY8" fmla="*/ 603132 h 675244"/>
              <a:gd name="connsiteX9" fmla="*/ 237724 w 922895"/>
              <a:gd name="connsiteY9" fmla="*/ 675244 h 675244"/>
              <a:gd name="connsiteX0" fmla="*/ 237724 w 921860"/>
              <a:gd name="connsiteY0" fmla="*/ 675486 h 675486"/>
              <a:gd name="connsiteX1" fmla="*/ 316417 w 921860"/>
              <a:gd name="connsiteY1" fmla="*/ 636155 h 675486"/>
              <a:gd name="connsiteX2" fmla="*/ 555775 w 921860"/>
              <a:gd name="connsiteY2" fmla="*/ 623399 h 675486"/>
              <a:gd name="connsiteX3" fmla="*/ 871513 w 921860"/>
              <a:gd name="connsiteY3" fmla="*/ 489439 h 675486"/>
              <a:gd name="connsiteX4" fmla="*/ 907259 w 921860"/>
              <a:gd name="connsiteY4" fmla="*/ 191634 h 675486"/>
              <a:gd name="connsiteX5" fmla="*/ 728723 w 921860"/>
              <a:gd name="connsiteY5" fmla="*/ 4479 h 675486"/>
              <a:gd name="connsiteX6" fmla="*/ 205135 w 921860"/>
              <a:gd name="connsiteY6" fmla="*/ 90633 h 675486"/>
              <a:gd name="connsiteX7" fmla="*/ 19443 w 921860"/>
              <a:gd name="connsiteY7" fmla="*/ 267125 h 675486"/>
              <a:gd name="connsiteX8" fmla="*/ 232089 w 921860"/>
              <a:gd name="connsiteY8" fmla="*/ 603374 h 675486"/>
              <a:gd name="connsiteX9" fmla="*/ 237724 w 921860"/>
              <a:gd name="connsiteY9" fmla="*/ 675486 h 675486"/>
              <a:gd name="connsiteX0" fmla="*/ 237610 w 921746"/>
              <a:gd name="connsiteY0" fmla="*/ 675486 h 675486"/>
              <a:gd name="connsiteX1" fmla="*/ 316303 w 921746"/>
              <a:gd name="connsiteY1" fmla="*/ 636155 h 675486"/>
              <a:gd name="connsiteX2" fmla="*/ 555661 w 921746"/>
              <a:gd name="connsiteY2" fmla="*/ 623399 h 675486"/>
              <a:gd name="connsiteX3" fmla="*/ 871399 w 921746"/>
              <a:gd name="connsiteY3" fmla="*/ 489439 h 675486"/>
              <a:gd name="connsiteX4" fmla="*/ 907145 w 921746"/>
              <a:gd name="connsiteY4" fmla="*/ 191634 h 675486"/>
              <a:gd name="connsiteX5" fmla="*/ 728609 w 921746"/>
              <a:gd name="connsiteY5" fmla="*/ 4479 h 675486"/>
              <a:gd name="connsiteX6" fmla="*/ 205021 w 921746"/>
              <a:gd name="connsiteY6" fmla="*/ 90633 h 675486"/>
              <a:gd name="connsiteX7" fmla="*/ 19329 w 921746"/>
              <a:gd name="connsiteY7" fmla="*/ 267125 h 675486"/>
              <a:gd name="connsiteX8" fmla="*/ 232703 w 921746"/>
              <a:gd name="connsiteY8" fmla="*/ 610024 h 675486"/>
              <a:gd name="connsiteX9" fmla="*/ 237610 w 921746"/>
              <a:gd name="connsiteY9" fmla="*/ 675486 h 675486"/>
              <a:gd name="connsiteX0" fmla="*/ 234474 w 918610"/>
              <a:gd name="connsiteY0" fmla="*/ 675486 h 675486"/>
              <a:gd name="connsiteX1" fmla="*/ 313167 w 918610"/>
              <a:gd name="connsiteY1" fmla="*/ 636155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4474 w 918610"/>
              <a:gd name="connsiteY0" fmla="*/ 675486 h 675486"/>
              <a:gd name="connsiteX1" fmla="*/ 306951 w 918610"/>
              <a:gd name="connsiteY1" fmla="*/ 637256 h 675486"/>
              <a:gd name="connsiteX2" fmla="*/ 552525 w 918610"/>
              <a:gd name="connsiteY2" fmla="*/ 623399 h 675486"/>
              <a:gd name="connsiteX3" fmla="*/ 868263 w 918610"/>
              <a:gd name="connsiteY3" fmla="*/ 489439 h 675486"/>
              <a:gd name="connsiteX4" fmla="*/ 904009 w 918610"/>
              <a:gd name="connsiteY4" fmla="*/ 191634 h 675486"/>
              <a:gd name="connsiteX5" fmla="*/ 725473 w 918610"/>
              <a:gd name="connsiteY5" fmla="*/ 4479 h 675486"/>
              <a:gd name="connsiteX6" fmla="*/ 201885 w 918610"/>
              <a:gd name="connsiteY6" fmla="*/ 90633 h 675486"/>
              <a:gd name="connsiteX7" fmla="*/ 16193 w 918610"/>
              <a:gd name="connsiteY7" fmla="*/ 267125 h 675486"/>
              <a:gd name="connsiteX8" fmla="*/ 229567 w 918610"/>
              <a:gd name="connsiteY8" fmla="*/ 610024 h 675486"/>
              <a:gd name="connsiteX9" fmla="*/ 234474 w 918610"/>
              <a:gd name="connsiteY9" fmla="*/ 675486 h 675486"/>
              <a:gd name="connsiteX0" fmla="*/ 235490 w 919626"/>
              <a:gd name="connsiteY0" fmla="*/ 675486 h 675486"/>
              <a:gd name="connsiteX1" fmla="*/ 307967 w 919626"/>
              <a:gd name="connsiteY1" fmla="*/ 637256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5490 w 919626"/>
              <a:gd name="connsiteY0" fmla="*/ 675486 h 675486"/>
              <a:gd name="connsiteX1" fmla="*/ 301751 w 919626"/>
              <a:gd name="connsiteY1" fmla="*/ 638357 h 675486"/>
              <a:gd name="connsiteX2" fmla="*/ 553541 w 919626"/>
              <a:gd name="connsiteY2" fmla="*/ 623399 h 675486"/>
              <a:gd name="connsiteX3" fmla="*/ 869279 w 919626"/>
              <a:gd name="connsiteY3" fmla="*/ 489439 h 675486"/>
              <a:gd name="connsiteX4" fmla="*/ 905025 w 919626"/>
              <a:gd name="connsiteY4" fmla="*/ 191634 h 675486"/>
              <a:gd name="connsiteX5" fmla="*/ 726489 w 919626"/>
              <a:gd name="connsiteY5" fmla="*/ 4479 h 675486"/>
              <a:gd name="connsiteX6" fmla="*/ 202901 w 919626"/>
              <a:gd name="connsiteY6" fmla="*/ 90633 h 675486"/>
              <a:gd name="connsiteX7" fmla="*/ 17209 w 919626"/>
              <a:gd name="connsiteY7" fmla="*/ 267125 h 675486"/>
              <a:gd name="connsiteX8" fmla="*/ 222584 w 919626"/>
              <a:gd name="connsiteY8" fmla="*/ 614126 h 675486"/>
              <a:gd name="connsiteX9" fmla="*/ 235490 w 919626"/>
              <a:gd name="connsiteY9" fmla="*/ 675486 h 675486"/>
              <a:gd name="connsiteX0" fmla="*/ 236660 w 920796"/>
              <a:gd name="connsiteY0" fmla="*/ 675486 h 675486"/>
              <a:gd name="connsiteX1" fmla="*/ 302921 w 920796"/>
              <a:gd name="connsiteY1" fmla="*/ 638357 h 675486"/>
              <a:gd name="connsiteX2" fmla="*/ 554711 w 920796"/>
              <a:gd name="connsiteY2" fmla="*/ 623399 h 675486"/>
              <a:gd name="connsiteX3" fmla="*/ 870449 w 920796"/>
              <a:gd name="connsiteY3" fmla="*/ 489439 h 675486"/>
              <a:gd name="connsiteX4" fmla="*/ 906195 w 920796"/>
              <a:gd name="connsiteY4" fmla="*/ 191634 h 675486"/>
              <a:gd name="connsiteX5" fmla="*/ 727659 w 920796"/>
              <a:gd name="connsiteY5" fmla="*/ 4479 h 675486"/>
              <a:gd name="connsiteX6" fmla="*/ 204071 w 920796"/>
              <a:gd name="connsiteY6" fmla="*/ 90633 h 675486"/>
              <a:gd name="connsiteX7" fmla="*/ 18379 w 920796"/>
              <a:gd name="connsiteY7" fmla="*/ 267125 h 675486"/>
              <a:gd name="connsiteX8" fmla="*/ 223754 w 920796"/>
              <a:gd name="connsiteY8" fmla="*/ 614126 h 675486"/>
              <a:gd name="connsiteX9" fmla="*/ 236660 w 920796"/>
              <a:gd name="connsiteY9" fmla="*/ 675486 h 675486"/>
              <a:gd name="connsiteX0" fmla="*/ 236660 w 924042"/>
              <a:gd name="connsiteY0" fmla="*/ 674029 h 674029"/>
              <a:gd name="connsiteX1" fmla="*/ 302921 w 924042"/>
              <a:gd name="connsiteY1" fmla="*/ 636900 h 674029"/>
              <a:gd name="connsiteX2" fmla="*/ 554711 w 924042"/>
              <a:gd name="connsiteY2" fmla="*/ 621942 h 674029"/>
              <a:gd name="connsiteX3" fmla="*/ 870449 w 924042"/>
              <a:gd name="connsiteY3" fmla="*/ 487982 h 674029"/>
              <a:gd name="connsiteX4" fmla="*/ 910627 w 924042"/>
              <a:gd name="connsiteY4" fmla="*/ 192078 h 674029"/>
              <a:gd name="connsiteX5" fmla="*/ 727659 w 924042"/>
              <a:gd name="connsiteY5" fmla="*/ 3022 h 674029"/>
              <a:gd name="connsiteX6" fmla="*/ 204071 w 924042"/>
              <a:gd name="connsiteY6" fmla="*/ 89176 h 674029"/>
              <a:gd name="connsiteX7" fmla="*/ 18379 w 924042"/>
              <a:gd name="connsiteY7" fmla="*/ 265668 h 674029"/>
              <a:gd name="connsiteX8" fmla="*/ 223754 w 924042"/>
              <a:gd name="connsiteY8" fmla="*/ 612669 h 674029"/>
              <a:gd name="connsiteX9" fmla="*/ 236660 w 924042"/>
              <a:gd name="connsiteY9" fmla="*/ 674029 h 674029"/>
              <a:gd name="connsiteX0" fmla="*/ 236660 w 923289"/>
              <a:gd name="connsiteY0" fmla="*/ 677077 h 677077"/>
              <a:gd name="connsiteX1" fmla="*/ 302921 w 923289"/>
              <a:gd name="connsiteY1" fmla="*/ 639948 h 677077"/>
              <a:gd name="connsiteX2" fmla="*/ 554711 w 923289"/>
              <a:gd name="connsiteY2" fmla="*/ 624990 h 677077"/>
              <a:gd name="connsiteX3" fmla="*/ 870449 w 923289"/>
              <a:gd name="connsiteY3" fmla="*/ 491030 h 677077"/>
              <a:gd name="connsiteX4" fmla="*/ 910627 w 923289"/>
              <a:gd name="connsiteY4" fmla="*/ 195126 h 677077"/>
              <a:gd name="connsiteX5" fmla="*/ 737874 w 923289"/>
              <a:gd name="connsiteY5" fmla="*/ 2918 h 677077"/>
              <a:gd name="connsiteX6" fmla="*/ 204071 w 923289"/>
              <a:gd name="connsiteY6" fmla="*/ 92224 h 677077"/>
              <a:gd name="connsiteX7" fmla="*/ 18379 w 923289"/>
              <a:gd name="connsiteY7" fmla="*/ 268716 h 677077"/>
              <a:gd name="connsiteX8" fmla="*/ 223754 w 923289"/>
              <a:gd name="connsiteY8" fmla="*/ 615717 h 677077"/>
              <a:gd name="connsiteX9" fmla="*/ 236660 w 923289"/>
              <a:gd name="connsiteY9" fmla="*/ 677077 h 677077"/>
              <a:gd name="connsiteX0" fmla="*/ 236660 w 923277"/>
              <a:gd name="connsiteY0" fmla="*/ 684928 h 684928"/>
              <a:gd name="connsiteX1" fmla="*/ 302921 w 923277"/>
              <a:gd name="connsiteY1" fmla="*/ 647799 h 684928"/>
              <a:gd name="connsiteX2" fmla="*/ 554711 w 923277"/>
              <a:gd name="connsiteY2" fmla="*/ 632841 h 684928"/>
              <a:gd name="connsiteX3" fmla="*/ 870449 w 923277"/>
              <a:gd name="connsiteY3" fmla="*/ 498881 h 684928"/>
              <a:gd name="connsiteX4" fmla="*/ 910627 w 923277"/>
              <a:gd name="connsiteY4" fmla="*/ 202977 h 684928"/>
              <a:gd name="connsiteX5" fmla="*/ 738044 w 923277"/>
              <a:gd name="connsiteY5" fmla="*/ 2683 h 684928"/>
              <a:gd name="connsiteX6" fmla="*/ 204071 w 923277"/>
              <a:gd name="connsiteY6" fmla="*/ 100075 h 684928"/>
              <a:gd name="connsiteX7" fmla="*/ 18379 w 923277"/>
              <a:gd name="connsiteY7" fmla="*/ 276567 h 684928"/>
              <a:gd name="connsiteX8" fmla="*/ 223754 w 923277"/>
              <a:gd name="connsiteY8" fmla="*/ 623568 h 684928"/>
              <a:gd name="connsiteX9" fmla="*/ 236660 w 923277"/>
              <a:gd name="connsiteY9" fmla="*/ 684928 h 684928"/>
              <a:gd name="connsiteX0" fmla="*/ 236660 w 923277"/>
              <a:gd name="connsiteY0" fmla="*/ 685385 h 685385"/>
              <a:gd name="connsiteX1" fmla="*/ 302921 w 923277"/>
              <a:gd name="connsiteY1" fmla="*/ 648256 h 685385"/>
              <a:gd name="connsiteX2" fmla="*/ 554711 w 923277"/>
              <a:gd name="connsiteY2" fmla="*/ 633298 h 685385"/>
              <a:gd name="connsiteX3" fmla="*/ 870449 w 923277"/>
              <a:gd name="connsiteY3" fmla="*/ 499338 h 685385"/>
              <a:gd name="connsiteX4" fmla="*/ 910627 w 923277"/>
              <a:gd name="connsiteY4" fmla="*/ 203434 h 685385"/>
              <a:gd name="connsiteX5" fmla="*/ 738044 w 923277"/>
              <a:gd name="connsiteY5" fmla="*/ 3140 h 685385"/>
              <a:gd name="connsiteX6" fmla="*/ 195293 w 923277"/>
              <a:gd name="connsiteY6" fmla="*/ 94802 h 685385"/>
              <a:gd name="connsiteX7" fmla="*/ 18379 w 923277"/>
              <a:gd name="connsiteY7" fmla="*/ 277024 h 685385"/>
              <a:gd name="connsiteX8" fmla="*/ 223754 w 923277"/>
              <a:gd name="connsiteY8" fmla="*/ 624025 h 685385"/>
              <a:gd name="connsiteX9" fmla="*/ 236660 w 923277"/>
              <a:gd name="connsiteY9" fmla="*/ 685385 h 685385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5587"/>
              <a:gd name="connsiteY0" fmla="*/ 685330 h 685330"/>
              <a:gd name="connsiteX1" fmla="*/ 305231 w 925587"/>
              <a:gd name="connsiteY1" fmla="*/ 648201 h 685330"/>
              <a:gd name="connsiteX2" fmla="*/ 557021 w 925587"/>
              <a:gd name="connsiteY2" fmla="*/ 633243 h 685330"/>
              <a:gd name="connsiteX3" fmla="*/ 872759 w 925587"/>
              <a:gd name="connsiteY3" fmla="*/ 499283 h 685330"/>
              <a:gd name="connsiteX4" fmla="*/ 912937 w 925587"/>
              <a:gd name="connsiteY4" fmla="*/ 203379 h 685330"/>
              <a:gd name="connsiteX5" fmla="*/ 740354 w 925587"/>
              <a:gd name="connsiteY5" fmla="*/ 3085 h 685330"/>
              <a:gd name="connsiteX6" fmla="*/ 197603 w 925587"/>
              <a:gd name="connsiteY6" fmla="*/ 94747 h 685330"/>
              <a:gd name="connsiteX7" fmla="*/ 17988 w 925587"/>
              <a:gd name="connsiteY7" fmla="*/ 267917 h 685330"/>
              <a:gd name="connsiteX8" fmla="*/ 226064 w 925587"/>
              <a:gd name="connsiteY8" fmla="*/ 623970 h 685330"/>
              <a:gd name="connsiteX9" fmla="*/ 238970 w 925587"/>
              <a:gd name="connsiteY9" fmla="*/ 685330 h 685330"/>
              <a:gd name="connsiteX0" fmla="*/ 238970 w 926807"/>
              <a:gd name="connsiteY0" fmla="*/ 647076 h 647076"/>
              <a:gd name="connsiteX1" fmla="*/ 305231 w 926807"/>
              <a:gd name="connsiteY1" fmla="*/ 609947 h 647076"/>
              <a:gd name="connsiteX2" fmla="*/ 557021 w 926807"/>
              <a:gd name="connsiteY2" fmla="*/ 594989 h 647076"/>
              <a:gd name="connsiteX3" fmla="*/ 872759 w 926807"/>
              <a:gd name="connsiteY3" fmla="*/ 461029 h 647076"/>
              <a:gd name="connsiteX4" fmla="*/ 912937 w 926807"/>
              <a:gd name="connsiteY4" fmla="*/ 165125 h 647076"/>
              <a:gd name="connsiteX5" fmla="*/ 723808 w 926807"/>
              <a:gd name="connsiteY5" fmla="*/ 5211 h 647076"/>
              <a:gd name="connsiteX6" fmla="*/ 197603 w 926807"/>
              <a:gd name="connsiteY6" fmla="*/ 56493 h 647076"/>
              <a:gd name="connsiteX7" fmla="*/ 17988 w 926807"/>
              <a:gd name="connsiteY7" fmla="*/ 229663 h 647076"/>
              <a:gd name="connsiteX8" fmla="*/ 226064 w 926807"/>
              <a:gd name="connsiteY8" fmla="*/ 585716 h 647076"/>
              <a:gd name="connsiteX9" fmla="*/ 238970 w 926807"/>
              <a:gd name="connsiteY9" fmla="*/ 647076 h 647076"/>
              <a:gd name="connsiteX0" fmla="*/ 238970 w 933356"/>
              <a:gd name="connsiteY0" fmla="*/ 650456 h 650456"/>
              <a:gd name="connsiteX1" fmla="*/ 305231 w 933356"/>
              <a:gd name="connsiteY1" fmla="*/ 613327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38970 w 933356"/>
              <a:gd name="connsiteY0" fmla="*/ 650456 h 650456"/>
              <a:gd name="connsiteX1" fmla="*/ 325366 w 933356"/>
              <a:gd name="connsiteY1" fmla="*/ 614273 h 650456"/>
              <a:gd name="connsiteX2" fmla="*/ 557021 w 933356"/>
              <a:gd name="connsiteY2" fmla="*/ 598369 h 650456"/>
              <a:gd name="connsiteX3" fmla="*/ 872759 w 933356"/>
              <a:gd name="connsiteY3" fmla="*/ 464409 h 650456"/>
              <a:gd name="connsiteX4" fmla="*/ 921405 w 933356"/>
              <a:gd name="connsiteY4" fmla="*/ 219836 h 650456"/>
              <a:gd name="connsiteX5" fmla="*/ 723808 w 933356"/>
              <a:gd name="connsiteY5" fmla="*/ 8591 h 650456"/>
              <a:gd name="connsiteX6" fmla="*/ 197603 w 933356"/>
              <a:gd name="connsiteY6" fmla="*/ 59873 h 650456"/>
              <a:gd name="connsiteX7" fmla="*/ 17988 w 933356"/>
              <a:gd name="connsiteY7" fmla="*/ 233043 h 650456"/>
              <a:gd name="connsiteX8" fmla="*/ 226064 w 933356"/>
              <a:gd name="connsiteY8" fmla="*/ 589096 h 650456"/>
              <a:gd name="connsiteX9" fmla="*/ 238970 w 933356"/>
              <a:gd name="connsiteY9" fmla="*/ 650456 h 650456"/>
              <a:gd name="connsiteX0" fmla="*/ 240584 w 934970"/>
              <a:gd name="connsiteY0" fmla="*/ 650456 h 650456"/>
              <a:gd name="connsiteX1" fmla="*/ 326980 w 934970"/>
              <a:gd name="connsiteY1" fmla="*/ 614273 h 650456"/>
              <a:gd name="connsiteX2" fmla="*/ 558635 w 934970"/>
              <a:gd name="connsiteY2" fmla="*/ 598369 h 650456"/>
              <a:gd name="connsiteX3" fmla="*/ 874373 w 934970"/>
              <a:gd name="connsiteY3" fmla="*/ 464409 h 650456"/>
              <a:gd name="connsiteX4" fmla="*/ 923019 w 934970"/>
              <a:gd name="connsiteY4" fmla="*/ 219836 h 650456"/>
              <a:gd name="connsiteX5" fmla="*/ 725422 w 934970"/>
              <a:gd name="connsiteY5" fmla="*/ 8591 h 650456"/>
              <a:gd name="connsiteX6" fmla="*/ 199217 w 934970"/>
              <a:gd name="connsiteY6" fmla="*/ 59873 h 650456"/>
              <a:gd name="connsiteX7" fmla="*/ 19602 w 934970"/>
              <a:gd name="connsiteY7" fmla="*/ 233043 h 650456"/>
              <a:gd name="connsiteX8" fmla="*/ 217059 w 934970"/>
              <a:gd name="connsiteY8" fmla="*/ 589969 h 650456"/>
              <a:gd name="connsiteX9" fmla="*/ 240584 w 934970"/>
              <a:gd name="connsiteY9" fmla="*/ 650456 h 650456"/>
              <a:gd name="connsiteX0" fmla="*/ 240584 w 935083"/>
              <a:gd name="connsiteY0" fmla="*/ 652498 h 652498"/>
              <a:gd name="connsiteX1" fmla="*/ 326980 w 935083"/>
              <a:gd name="connsiteY1" fmla="*/ 616315 h 652498"/>
              <a:gd name="connsiteX2" fmla="*/ 558635 w 935083"/>
              <a:gd name="connsiteY2" fmla="*/ 600411 h 652498"/>
              <a:gd name="connsiteX3" fmla="*/ 874373 w 935083"/>
              <a:gd name="connsiteY3" fmla="*/ 466451 h 652498"/>
              <a:gd name="connsiteX4" fmla="*/ 923019 w 935083"/>
              <a:gd name="connsiteY4" fmla="*/ 221878 h 652498"/>
              <a:gd name="connsiteX5" fmla="*/ 723902 w 935083"/>
              <a:gd name="connsiteY5" fmla="*/ 8348 h 652498"/>
              <a:gd name="connsiteX6" fmla="*/ 199217 w 935083"/>
              <a:gd name="connsiteY6" fmla="*/ 61915 h 652498"/>
              <a:gd name="connsiteX7" fmla="*/ 19602 w 935083"/>
              <a:gd name="connsiteY7" fmla="*/ 235085 h 652498"/>
              <a:gd name="connsiteX8" fmla="*/ 217059 w 935083"/>
              <a:gd name="connsiteY8" fmla="*/ 592011 h 652498"/>
              <a:gd name="connsiteX9" fmla="*/ 240584 w 935083"/>
              <a:gd name="connsiteY9" fmla="*/ 652498 h 652498"/>
              <a:gd name="connsiteX0" fmla="*/ 240584 w 935083"/>
              <a:gd name="connsiteY0" fmla="*/ 690718 h 690718"/>
              <a:gd name="connsiteX1" fmla="*/ 326980 w 935083"/>
              <a:gd name="connsiteY1" fmla="*/ 654535 h 690718"/>
              <a:gd name="connsiteX2" fmla="*/ 558635 w 935083"/>
              <a:gd name="connsiteY2" fmla="*/ 638631 h 690718"/>
              <a:gd name="connsiteX3" fmla="*/ 874373 w 935083"/>
              <a:gd name="connsiteY3" fmla="*/ 504671 h 690718"/>
              <a:gd name="connsiteX4" fmla="*/ 923019 w 935083"/>
              <a:gd name="connsiteY4" fmla="*/ 260098 h 690718"/>
              <a:gd name="connsiteX5" fmla="*/ 723902 w 935083"/>
              <a:gd name="connsiteY5" fmla="*/ 46568 h 690718"/>
              <a:gd name="connsiteX6" fmla="*/ 199217 w 935083"/>
              <a:gd name="connsiteY6" fmla="*/ 100135 h 690718"/>
              <a:gd name="connsiteX7" fmla="*/ 19602 w 935083"/>
              <a:gd name="connsiteY7" fmla="*/ 273305 h 690718"/>
              <a:gd name="connsiteX8" fmla="*/ 217059 w 935083"/>
              <a:gd name="connsiteY8" fmla="*/ 630231 h 690718"/>
              <a:gd name="connsiteX9" fmla="*/ 240584 w 935083"/>
              <a:gd name="connsiteY9" fmla="*/ 690718 h 690718"/>
              <a:gd name="connsiteX0" fmla="*/ 240584 w 934424"/>
              <a:gd name="connsiteY0" fmla="*/ 718729 h 718729"/>
              <a:gd name="connsiteX1" fmla="*/ 326980 w 934424"/>
              <a:gd name="connsiteY1" fmla="*/ 682546 h 718729"/>
              <a:gd name="connsiteX2" fmla="*/ 558635 w 934424"/>
              <a:gd name="connsiteY2" fmla="*/ 666642 h 718729"/>
              <a:gd name="connsiteX3" fmla="*/ 874373 w 934424"/>
              <a:gd name="connsiteY3" fmla="*/ 532682 h 718729"/>
              <a:gd name="connsiteX4" fmla="*/ 923019 w 934424"/>
              <a:gd name="connsiteY4" fmla="*/ 288109 h 718729"/>
              <a:gd name="connsiteX5" fmla="*/ 732809 w 934424"/>
              <a:gd name="connsiteY5" fmla="*/ 41324 h 718729"/>
              <a:gd name="connsiteX6" fmla="*/ 199217 w 934424"/>
              <a:gd name="connsiteY6" fmla="*/ 128146 h 718729"/>
              <a:gd name="connsiteX7" fmla="*/ 19602 w 934424"/>
              <a:gd name="connsiteY7" fmla="*/ 301316 h 718729"/>
              <a:gd name="connsiteX8" fmla="*/ 217059 w 934424"/>
              <a:gd name="connsiteY8" fmla="*/ 658242 h 718729"/>
              <a:gd name="connsiteX9" fmla="*/ 240584 w 934424"/>
              <a:gd name="connsiteY9" fmla="*/ 718729 h 718729"/>
              <a:gd name="connsiteX0" fmla="*/ 240584 w 934424"/>
              <a:gd name="connsiteY0" fmla="*/ 722533 h 722533"/>
              <a:gd name="connsiteX1" fmla="*/ 326980 w 934424"/>
              <a:gd name="connsiteY1" fmla="*/ 686350 h 722533"/>
              <a:gd name="connsiteX2" fmla="*/ 558635 w 934424"/>
              <a:gd name="connsiteY2" fmla="*/ 670446 h 722533"/>
              <a:gd name="connsiteX3" fmla="*/ 874373 w 934424"/>
              <a:gd name="connsiteY3" fmla="*/ 536486 h 722533"/>
              <a:gd name="connsiteX4" fmla="*/ 923019 w 934424"/>
              <a:gd name="connsiteY4" fmla="*/ 291913 h 722533"/>
              <a:gd name="connsiteX5" fmla="*/ 732809 w 934424"/>
              <a:gd name="connsiteY5" fmla="*/ 45128 h 722533"/>
              <a:gd name="connsiteX6" fmla="*/ 199217 w 934424"/>
              <a:gd name="connsiteY6" fmla="*/ 131950 h 722533"/>
              <a:gd name="connsiteX7" fmla="*/ 19602 w 934424"/>
              <a:gd name="connsiteY7" fmla="*/ 305120 h 722533"/>
              <a:gd name="connsiteX8" fmla="*/ 217059 w 934424"/>
              <a:gd name="connsiteY8" fmla="*/ 662046 h 722533"/>
              <a:gd name="connsiteX9" fmla="*/ 240584 w 934424"/>
              <a:gd name="connsiteY9" fmla="*/ 722533 h 722533"/>
              <a:gd name="connsiteX0" fmla="*/ 240584 w 934424"/>
              <a:gd name="connsiteY0" fmla="*/ 720450 h 720450"/>
              <a:gd name="connsiteX1" fmla="*/ 326980 w 934424"/>
              <a:gd name="connsiteY1" fmla="*/ 684267 h 720450"/>
              <a:gd name="connsiteX2" fmla="*/ 558635 w 934424"/>
              <a:gd name="connsiteY2" fmla="*/ 668363 h 720450"/>
              <a:gd name="connsiteX3" fmla="*/ 874373 w 934424"/>
              <a:gd name="connsiteY3" fmla="*/ 534403 h 720450"/>
              <a:gd name="connsiteX4" fmla="*/ 923019 w 934424"/>
              <a:gd name="connsiteY4" fmla="*/ 289830 h 720450"/>
              <a:gd name="connsiteX5" fmla="*/ 732809 w 934424"/>
              <a:gd name="connsiteY5" fmla="*/ 43045 h 720450"/>
              <a:gd name="connsiteX6" fmla="*/ 199217 w 934424"/>
              <a:gd name="connsiteY6" fmla="*/ 129867 h 720450"/>
              <a:gd name="connsiteX7" fmla="*/ 19602 w 934424"/>
              <a:gd name="connsiteY7" fmla="*/ 303037 h 720450"/>
              <a:gd name="connsiteX8" fmla="*/ 217059 w 934424"/>
              <a:gd name="connsiteY8" fmla="*/ 659963 h 720450"/>
              <a:gd name="connsiteX9" fmla="*/ 240584 w 934424"/>
              <a:gd name="connsiteY9" fmla="*/ 720450 h 720450"/>
              <a:gd name="connsiteX0" fmla="*/ 240584 w 934424"/>
              <a:gd name="connsiteY0" fmla="*/ 685029 h 685029"/>
              <a:gd name="connsiteX1" fmla="*/ 326980 w 934424"/>
              <a:gd name="connsiteY1" fmla="*/ 648846 h 685029"/>
              <a:gd name="connsiteX2" fmla="*/ 558635 w 934424"/>
              <a:gd name="connsiteY2" fmla="*/ 632942 h 685029"/>
              <a:gd name="connsiteX3" fmla="*/ 874373 w 934424"/>
              <a:gd name="connsiteY3" fmla="*/ 498982 h 685029"/>
              <a:gd name="connsiteX4" fmla="*/ 923019 w 934424"/>
              <a:gd name="connsiteY4" fmla="*/ 254409 h 685029"/>
              <a:gd name="connsiteX5" fmla="*/ 732809 w 934424"/>
              <a:gd name="connsiteY5" fmla="*/ 7624 h 685029"/>
              <a:gd name="connsiteX6" fmla="*/ 194656 w 934424"/>
              <a:gd name="connsiteY6" fmla="*/ 87592 h 685029"/>
              <a:gd name="connsiteX7" fmla="*/ 19602 w 934424"/>
              <a:gd name="connsiteY7" fmla="*/ 267616 h 685029"/>
              <a:gd name="connsiteX8" fmla="*/ 217059 w 934424"/>
              <a:gd name="connsiteY8" fmla="*/ 624542 h 685029"/>
              <a:gd name="connsiteX9" fmla="*/ 240584 w 934424"/>
              <a:gd name="connsiteY9" fmla="*/ 685029 h 685029"/>
              <a:gd name="connsiteX0" fmla="*/ 240584 w 934424"/>
              <a:gd name="connsiteY0" fmla="*/ 687685 h 687685"/>
              <a:gd name="connsiteX1" fmla="*/ 326980 w 934424"/>
              <a:gd name="connsiteY1" fmla="*/ 651502 h 687685"/>
              <a:gd name="connsiteX2" fmla="*/ 558635 w 934424"/>
              <a:gd name="connsiteY2" fmla="*/ 635598 h 687685"/>
              <a:gd name="connsiteX3" fmla="*/ 874373 w 934424"/>
              <a:gd name="connsiteY3" fmla="*/ 501638 h 687685"/>
              <a:gd name="connsiteX4" fmla="*/ 923019 w 934424"/>
              <a:gd name="connsiteY4" fmla="*/ 257065 h 687685"/>
              <a:gd name="connsiteX5" fmla="*/ 732809 w 934424"/>
              <a:gd name="connsiteY5" fmla="*/ 10280 h 687685"/>
              <a:gd name="connsiteX6" fmla="*/ 228697 w 934424"/>
              <a:gd name="connsiteY6" fmla="*/ 75553 h 687685"/>
              <a:gd name="connsiteX7" fmla="*/ 19602 w 934424"/>
              <a:gd name="connsiteY7" fmla="*/ 270272 h 687685"/>
              <a:gd name="connsiteX8" fmla="*/ 217059 w 934424"/>
              <a:gd name="connsiteY8" fmla="*/ 627198 h 687685"/>
              <a:gd name="connsiteX9" fmla="*/ 240584 w 934424"/>
              <a:gd name="connsiteY9" fmla="*/ 687685 h 687685"/>
              <a:gd name="connsiteX0" fmla="*/ 240584 w 930983"/>
              <a:gd name="connsiteY0" fmla="*/ 687685 h 687685"/>
              <a:gd name="connsiteX1" fmla="*/ 326980 w 930983"/>
              <a:gd name="connsiteY1" fmla="*/ 651502 h 687685"/>
              <a:gd name="connsiteX2" fmla="*/ 558635 w 930983"/>
              <a:gd name="connsiteY2" fmla="*/ 635598 h 687685"/>
              <a:gd name="connsiteX3" fmla="*/ 861448 w 930983"/>
              <a:gd name="connsiteY3" fmla="*/ 482219 h 687685"/>
              <a:gd name="connsiteX4" fmla="*/ 923019 w 930983"/>
              <a:gd name="connsiteY4" fmla="*/ 257065 h 687685"/>
              <a:gd name="connsiteX5" fmla="*/ 732809 w 930983"/>
              <a:gd name="connsiteY5" fmla="*/ 10280 h 687685"/>
              <a:gd name="connsiteX6" fmla="*/ 228697 w 930983"/>
              <a:gd name="connsiteY6" fmla="*/ 75553 h 687685"/>
              <a:gd name="connsiteX7" fmla="*/ 19602 w 930983"/>
              <a:gd name="connsiteY7" fmla="*/ 270272 h 687685"/>
              <a:gd name="connsiteX8" fmla="*/ 217059 w 930983"/>
              <a:gd name="connsiteY8" fmla="*/ 627198 h 687685"/>
              <a:gd name="connsiteX9" fmla="*/ 240584 w 930983"/>
              <a:gd name="connsiteY9" fmla="*/ 687685 h 687685"/>
              <a:gd name="connsiteX0" fmla="*/ 240584 w 942621"/>
              <a:gd name="connsiteY0" fmla="*/ 687685 h 687685"/>
              <a:gd name="connsiteX1" fmla="*/ 326980 w 942621"/>
              <a:gd name="connsiteY1" fmla="*/ 651502 h 687685"/>
              <a:gd name="connsiteX2" fmla="*/ 558635 w 942621"/>
              <a:gd name="connsiteY2" fmla="*/ 635598 h 687685"/>
              <a:gd name="connsiteX3" fmla="*/ 895330 w 942621"/>
              <a:gd name="connsiteY3" fmla="*/ 442594 h 687685"/>
              <a:gd name="connsiteX4" fmla="*/ 923019 w 942621"/>
              <a:gd name="connsiteY4" fmla="*/ 257065 h 687685"/>
              <a:gd name="connsiteX5" fmla="*/ 732809 w 942621"/>
              <a:gd name="connsiteY5" fmla="*/ 10280 h 687685"/>
              <a:gd name="connsiteX6" fmla="*/ 228697 w 942621"/>
              <a:gd name="connsiteY6" fmla="*/ 75553 h 687685"/>
              <a:gd name="connsiteX7" fmla="*/ 19602 w 942621"/>
              <a:gd name="connsiteY7" fmla="*/ 270272 h 687685"/>
              <a:gd name="connsiteX8" fmla="*/ 217059 w 942621"/>
              <a:gd name="connsiteY8" fmla="*/ 627198 h 687685"/>
              <a:gd name="connsiteX9" fmla="*/ 240584 w 942621"/>
              <a:gd name="connsiteY9" fmla="*/ 687685 h 687685"/>
              <a:gd name="connsiteX0" fmla="*/ 240584 w 941338"/>
              <a:gd name="connsiteY0" fmla="*/ 687685 h 687685"/>
              <a:gd name="connsiteX1" fmla="*/ 326980 w 941338"/>
              <a:gd name="connsiteY1" fmla="*/ 651502 h 687685"/>
              <a:gd name="connsiteX2" fmla="*/ 583099 w 941338"/>
              <a:gd name="connsiteY2" fmla="*/ 614744 h 687685"/>
              <a:gd name="connsiteX3" fmla="*/ 895330 w 941338"/>
              <a:gd name="connsiteY3" fmla="*/ 442594 h 687685"/>
              <a:gd name="connsiteX4" fmla="*/ 923019 w 941338"/>
              <a:gd name="connsiteY4" fmla="*/ 257065 h 687685"/>
              <a:gd name="connsiteX5" fmla="*/ 732809 w 941338"/>
              <a:gd name="connsiteY5" fmla="*/ 10280 h 687685"/>
              <a:gd name="connsiteX6" fmla="*/ 228697 w 941338"/>
              <a:gd name="connsiteY6" fmla="*/ 75553 h 687685"/>
              <a:gd name="connsiteX7" fmla="*/ 19602 w 941338"/>
              <a:gd name="connsiteY7" fmla="*/ 270272 h 687685"/>
              <a:gd name="connsiteX8" fmla="*/ 217059 w 941338"/>
              <a:gd name="connsiteY8" fmla="*/ 627198 h 687685"/>
              <a:gd name="connsiteX9" fmla="*/ 240584 w 941338"/>
              <a:gd name="connsiteY9" fmla="*/ 687685 h 687685"/>
              <a:gd name="connsiteX0" fmla="*/ 243122 w 943876"/>
              <a:gd name="connsiteY0" fmla="*/ 687685 h 687685"/>
              <a:gd name="connsiteX1" fmla="*/ 329518 w 943876"/>
              <a:gd name="connsiteY1" fmla="*/ 651502 h 687685"/>
              <a:gd name="connsiteX2" fmla="*/ 585637 w 943876"/>
              <a:gd name="connsiteY2" fmla="*/ 614744 h 687685"/>
              <a:gd name="connsiteX3" fmla="*/ 897868 w 943876"/>
              <a:gd name="connsiteY3" fmla="*/ 442594 h 687685"/>
              <a:gd name="connsiteX4" fmla="*/ 925557 w 943876"/>
              <a:gd name="connsiteY4" fmla="*/ 257065 h 687685"/>
              <a:gd name="connsiteX5" fmla="*/ 735347 w 943876"/>
              <a:gd name="connsiteY5" fmla="*/ 10280 h 687685"/>
              <a:gd name="connsiteX6" fmla="*/ 231235 w 943876"/>
              <a:gd name="connsiteY6" fmla="*/ 75553 h 687685"/>
              <a:gd name="connsiteX7" fmla="*/ 22140 w 943876"/>
              <a:gd name="connsiteY7" fmla="*/ 270272 h 687685"/>
              <a:gd name="connsiteX8" fmla="*/ 219597 w 943876"/>
              <a:gd name="connsiteY8" fmla="*/ 627198 h 687685"/>
              <a:gd name="connsiteX9" fmla="*/ 243122 w 943876"/>
              <a:gd name="connsiteY9" fmla="*/ 687685 h 687685"/>
              <a:gd name="connsiteX0" fmla="*/ 270951 w 971705"/>
              <a:gd name="connsiteY0" fmla="*/ 687201 h 687201"/>
              <a:gd name="connsiteX1" fmla="*/ 357347 w 971705"/>
              <a:gd name="connsiteY1" fmla="*/ 651018 h 687201"/>
              <a:gd name="connsiteX2" fmla="*/ 613466 w 971705"/>
              <a:gd name="connsiteY2" fmla="*/ 614260 h 687201"/>
              <a:gd name="connsiteX3" fmla="*/ 925697 w 971705"/>
              <a:gd name="connsiteY3" fmla="*/ 442110 h 687201"/>
              <a:gd name="connsiteX4" fmla="*/ 953386 w 971705"/>
              <a:gd name="connsiteY4" fmla="*/ 256581 h 687201"/>
              <a:gd name="connsiteX5" fmla="*/ 763176 w 971705"/>
              <a:gd name="connsiteY5" fmla="*/ 9796 h 687201"/>
              <a:gd name="connsiteX6" fmla="*/ 259064 w 971705"/>
              <a:gd name="connsiteY6" fmla="*/ 75069 h 687201"/>
              <a:gd name="connsiteX7" fmla="*/ 16950 w 971705"/>
              <a:gd name="connsiteY7" fmla="*/ 313452 h 687201"/>
              <a:gd name="connsiteX8" fmla="*/ 247426 w 971705"/>
              <a:gd name="connsiteY8" fmla="*/ 626714 h 687201"/>
              <a:gd name="connsiteX9" fmla="*/ 270951 w 971705"/>
              <a:gd name="connsiteY9" fmla="*/ 687201 h 687201"/>
              <a:gd name="connsiteX0" fmla="*/ 238078 w 938832"/>
              <a:gd name="connsiteY0" fmla="*/ 686664 h 686664"/>
              <a:gd name="connsiteX1" fmla="*/ 324474 w 938832"/>
              <a:gd name="connsiteY1" fmla="*/ 650481 h 686664"/>
              <a:gd name="connsiteX2" fmla="*/ 580593 w 938832"/>
              <a:gd name="connsiteY2" fmla="*/ 613723 h 686664"/>
              <a:gd name="connsiteX3" fmla="*/ 892824 w 938832"/>
              <a:gd name="connsiteY3" fmla="*/ 441573 h 686664"/>
              <a:gd name="connsiteX4" fmla="*/ 920513 w 938832"/>
              <a:gd name="connsiteY4" fmla="*/ 256044 h 686664"/>
              <a:gd name="connsiteX5" fmla="*/ 730303 w 938832"/>
              <a:gd name="connsiteY5" fmla="*/ 9259 h 686664"/>
              <a:gd name="connsiteX6" fmla="*/ 226191 w 938832"/>
              <a:gd name="connsiteY6" fmla="*/ 74532 h 686664"/>
              <a:gd name="connsiteX7" fmla="*/ 23383 w 938832"/>
              <a:gd name="connsiteY7" fmla="*/ 284183 h 686664"/>
              <a:gd name="connsiteX8" fmla="*/ 214553 w 938832"/>
              <a:gd name="connsiteY8" fmla="*/ 626177 h 686664"/>
              <a:gd name="connsiteX9" fmla="*/ 238078 w 938832"/>
              <a:gd name="connsiteY9" fmla="*/ 686664 h 686664"/>
              <a:gd name="connsiteX0" fmla="*/ 238078 w 940200"/>
              <a:gd name="connsiteY0" fmla="*/ 721245 h 721245"/>
              <a:gd name="connsiteX1" fmla="*/ 324474 w 940200"/>
              <a:gd name="connsiteY1" fmla="*/ 685062 h 721245"/>
              <a:gd name="connsiteX2" fmla="*/ 580593 w 940200"/>
              <a:gd name="connsiteY2" fmla="*/ 648304 h 721245"/>
              <a:gd name="connsiteX3" fmla="*/ 892824 w 940200"/>
              <a:gd name="connsiteY3" fmla="*/ 476154 h 721245"/>
              <a:gd name="connsiteX4" fmla="*/ 920513 w 940200"/>
              <a:gd name="connsiteY4" fmla="*/ 290625 h 721245"/>
              <a:gd name="connsiteX5" fmla="*/ 710990 w 940200"/>
              <a:gd name="connsiteY5" fmla="*/ 6592 h 721245"/>
              <a:gd name="connsiteX6" fmla="*/ 226191 w 940200"/>
              <a:gd name="connsiteY6" fmla="*/ 109113 h 721245"/>
              <a:gd name="connsiteX7" fmla="*/ 23383 w 940200"/>
              <a:gd name="connsiteY7" fmla="*/ 318764 h 721245"/>
              <a:gd name="connsiteX8" fmla="*/ 214553 w 940200"/>
              <a:gd name="connsiteY8" fmla="*/ 660758 h 721245"/>
              <a:gd name="connsiteX9" fmla="*/ 238078 w 940200"/>
              <a:gd name="connsiteY9" fmla="*/ 721245 h 721245"/>
              <a:gd name="connsiteX0" fmla="*/ 238078 w 943536"/>
              <a:gd name="connsiteY0" fmla="*/ 720896 h 720896"/>
              <a:gd name="connsiteX1" fmla="*/ 324474 w 943536"/>
              <a:gd name="connsiteY1" fmla="*/ 684713 h 720896"/>
              <a:gd name="connsiteX2" fmla="*/ 580593 w 943536"/>
              <a:gd name="connsiteY2" fmla="*/ 647955 h 720896"/>
              <a:gd name="connsiteX3" fmla="*/ 892824 w 943536"/>
              <a:gd name="connsiteY3" fmla="*/ 475805 h 720896"/>
              <a:gd name="connsiteX4" fmla="*/ 925324 w 943536"/>
              <a:gd name="connsiteY4" fmla="*/ 283788 h 720896"/>
              <a:gd name="connsiteX5" fmla="*/ 710990 w 943536"/>
              <a:gd name="connsiteY5" fmla="*/ 6243 h 720896"/>
              <a:gd name="connsiteX6" fmla="*/ 226191 w 943536"/>
              <a:gd name="connsiteY6" fmla="*/ 108764 h 720896"/>
              <a:gd name="connsiteX7" fmla="*/ 23383 w 943536"/>
              <a:gd name="connsiteY7" fmla="*/ 318415 h 720896"/>
              <a:gd name="connsiteX8" fmla="*/ 214553 w 943536"/>
              <a:gd name="connsiteY8" fmla="*/ 660409 h 720896"/>
              <a:gd name="connsiteX9" fmla="*/ 238078 w 943536"/>
              <a:gd name="connsiteY9" fmla="*/ 720896 h 720896"/>
              <a:gd name="connsiteX0" fmla="*/ 238078 w 932042"/>
              <a:gd name="connsiteY0" fmla="*/ 720896 h 720896"/>
              <a:gd name="connsiteX1" fmla="*/ 324474 w 932042"/>
              <a:gd name="connsiteY1" fmla="*/ 684713 h 720896"/>
              <a:gd name="connsiteX2" fmla="*/ 580593 w 932042"/>
              <a:gd name="connsiteY2" fmla="*/ 647955 h 720896"/>
              <a:gd name="connsiteX3" fmla="*/ 850829 w 932042"/>
              <a:gd name="connsiteY3" fmla="*/ 489522 h 720896"/>
              <a:gd name="connsiteX4" fmla="*/ 925324 w 932042"/>
              <a:gd name="connsiteY4" fmla="*/ 283788 h 720896"/>
              <a:gd name="connsiteX5" fmla="*/ 710990 w 932042"/>
              <a:gd name="connsiteY5" fmla="*/ 6243 h 720896"/>
              <a:gd name="connsiteX6" fmla="*/ 226191 w 932042"/>
              <a:gd name="connsiteY6" fmla="*/ 108764 h 720896"/>
              <a:gd name="connsiteX7" fmla="*/ 23383 w 932042"/>
              <a:gd name="connsiteY7" fmla="*/ 318415 h 720896"/>
              <a:gd name="connsiteX8" fmla="*/ 214553 w 932042"/>
              <a:gd name="connsiteY8" fmla="*/ 660409 h 720896"/>
              <a:gd name="connsiteX9" fmla="*/ 238078 w 932042"/>
              <a:gd name="connsiteY9" fmla="*/ 720896 h 720896"/>
              <a:gd name="connsiteX0" fmla="*/ 294564 w 988528"/>
              <a:gd name="connsiteY0" fmla="*/ 721257 h 721257"/>
              <a:gd name="connsiteX1" fmla="*/ 380960 w 988528"/>
              <a:gd name="connsiteY1" fmla="*/ 685074 h 721257"/>
              <a:gd name="connsiteX2" fmla="*/ 637079 w 988528"/>
              <a:gd name="connsiteY2" fmla="*/ 648316 h 721257"/>
              <a:gd name="connsiteX3" fmla="*/ 907315 w 988528"/>
              <a:gd name="connsiteY3" fmla="*/ 489883 h 721257"/>
              <a:gd name="connsiteX4" fmla="*/ 981810 w 988528"/>
              <a:gd name="connsiteY4" fmla="*/ 284149 h 721257"/>
              <a:gd name="connsiteX5" fmla="*/ 767476 w 988528"/>
              <a:gd name="connsiteY5" fmla="*/ 6604 h 721257"/>
              <a:gd name="connsiteX6" fmla="*/ 282677 w 988528"/>
              <a:gd name="connsiteY6" fmla="*/ 109125 h 721257"/>
              <a:gd name="connsiteX7" fmla="*/ 14036 w 988528"/>
              <a:gd name="connsiteY7" fmla="*/ 355779 h 721257"/>
              <a:gd name="connsiteX8" fmla="*/ 271039 w 988528"/>
              <a:gd name="connsiteY8" fmla="*/ 660770 h 721257"/>
              <a:gd name="connsiteX9" fmla="*/ 294564 w 988528"/>
              <a:gd name="connsiteY9" fmla="*/ 721257 h 721257"/>
              <a:gd name="connsiteX0" fmla="*/ 308360 w 1002324"/>
              <a:gd name="connsiteY0" fmla="*/ 721378 h 721378"/>
              <a:gd name="connsiteX1" fmla="*/ 394756 w 1002324"/>
              <a:gd name="connsiteY1" fmla="*/ 685195 h 721378"/>
              <a:gd name="connsiteX2" fmla="*/ 650875 w 1002324"/>
              <a:gd name="connsiteY2" fmla="*/ 648437 h 721378"/>
              <a:gd name="connsiteX3" fmla="*/ 921111 w 1002324"/>
              <a:gd name="connsiteY3" fmla="*/ 490004 h 721378"/>
              <a:gd name="connsiteX4" fmla="*/ 995606 w 1002324"/>
              <a:gd name="connsiteY4" fmla="*/ 284270 h 721378"/>
              <a:gd name="connsiteX5" fmla="*/ 781272 w 1002324"/>
              <a:gd name="connsiteY5" fmla="*/ 6725 h 721378"/>
              <a:gd name="connsiteX6" fmla="*/ 296473 w 1002324"/>
              <a:gd name="connsiteY6" fmla="*/ 109246 h 721378"/>
              <a:gd name="connsiteX7" fmla="*/ 12734 w 1002324"/>
              <a:gd name="connsiteY7" fmla="*/ 367519 h 721378"/>
              <a:gd name="connsiteX8" fmla="*/ 284835 w 1002324"/>
              <a:gd name="connsiteY8" fmla="*/ 660891 h 721378"/>
              <a:gd name="connsiteX9" fmla="*/ 308360 w 1002324"/>
              <a:gd name="connsiteY9" fmla="*/ 721378 h 721378"/>
              <a:gd name="connsiteX0" fmla="*/ 308360 w 1001714"/>
              <a:gd name="connsiteY0" fmla="*/ 721378 h 721378"/>
              <a:gd name="connsiteX1" fmla="*/ 394756 w 1001714"/>
              <a:gd name="connsiteY1" fmla="*/ 685195 h 721378"/>
              <a:gd name="connsiteX2" fmla="*/ 650875 w 1001714"/>
              <a:gd name="connsiteY2" fmla="*/ 648437 h 721378"/>
              <a:gd name="connsiteX3" fmla="*/ 917242 w 1001714"/>
              <a:gd name="connsiteY3" fmla="*/ 475683 h 721378"/>
              <a:gd name="connsiteX4" fmla="*/ 995606 w 1001714"/>
              <a:gd name="connsiteY4" fmla="*/ 284270 h 721378"/>
              <a:gd name="connsiteX5" fmla="*/ 781272 w 1001714"/>
              <a:gd name="connsiteY5" fmla="*/ 6725 h 721378"/>
              <a:gd name="connsiteX6" fmla="*/ 296473 w 1001714"/>
              <a:gd name="connsiteY6" fmla="*/ 109246 h 721378"/>
              <a:gd name="connsiteX7" fmla="*/ 12734 w 1001714"/>
              <a:gd name="connsiteY7" fmla="*/ 367519 h 721378"/>
              <a:gd name="connsiteX8" fmla="*/ 284835 w 1001714"/>
              <a:gd name="connsiteY8" fmla="*/ 660891 h 721378"/>
              <a:gd name="connsiteX9" fmla="*/ 308360 w 1001714"/>
              <a:gd name="connsiteY9" fmla="*/ 721378 h 721378"/>
              <a:gd name="connsiteX0" fmla="*/ 308360 w 1001852"/>
              <a:gd name="connsiteY0" fmla="*/ 721378 h 721378"/>
              <a:gd name="connsiteX1" fmla="*/ 394756 w 1001852"/>
              <a:gd name="connsiteY1" fmla="*/ 685195 h 721378"/>
              <a:gd name="connsiteX2" fmla="*/ 641147 w 1001852"/>
              <a:gd name="connsiteY2" fmla="*/ 639079 h 721378"/>
              <a:gd name="connsiteX3" fmla="*/ 917242 w 1001852"/>
              <a:gd name="connsiteY3" fmla="*/ 475683 h 721378"/>
              <a:gd name="connsiteX4" fmla="*/ 995606 w 1001852"/>
              <a:gd name="connsiteY4" fmla="*/ 284270 h 721378"/>
              <a:gd name="connsiteX5" fmla="*/ 781272 w 1001852"/>
              <a:gd name="connsiteY5" fmla="*/ 6725 h 721378"/>
              <a:gd name="connsiteX6" fmla="*/ 296473 w 1001852"/>
              <a:gd name="connsiteY6" fmla="*/ 109246 h 721378"/>
              <a:gd name="connsiteX7" fmla="*/ 12734 w 1001852"/>
              <a:gd name="connsiteY7" fmla="*/ 367519 h 721378"/>
              <a:gd name="connsiteX8" fmla="*/ 284835 w 1001852"/>
              <a:gd name="connsiteY8" fmla="*/ 660891 h 721378"/>
              <a:gd name="connsiteX9" fmla="*/ 308360 w 1001852"/>
              <a:gd name="connsiteY9" fmla="*/ 721378 h 721378"/>
              <a:gd name="connsiteX0" fmla="*/ 308360 w 1001852"/>
              <a:gd name="connsiteY0" fmla="*/ 719754 h 719754"/>
              <a:gd name="connsiteX1" fmla="*/ 394756 w 1001852"/>
              <a:gd name="connsiteY1" fmla="*/ 683571 h 719754"/>
              <a:gd name="connsiteX2" fmla="*/ 641147 w 1001852"/>
              <a:gd name="connsiteY2" fmla="*/ 637455 h 719754"/>
              <a:gd name="connsiteX3" fmla="*/ 917242 w 1001852"/>
              <a:gd name="connsiteY3" fmla="*/ 474059 h 719754"/>
              <a:gd name="connsiteX4" fmla="*/ 995606 w 1001852"/>
              <a:gd name="connsiteY4" fmla="*/ 282646 h 719754"/>
              <a:gd name="connsiteX5" fmla="*/ 781272 w 1001852"/>
              <a:gd name="connsiteY5" fmla="*/ 5101 h 719754"/>
              <a:gd name="connsiteX6" fmla="*/ 311517 w 1001852"/>
              <a:gd name="connsiteY6" fmla="*/ 122448 h 719754"/>
              <a:gd name="connsiteX7" fmla="*/ 12734 w 1001852"/>
              <a:gd name="connsiteY7" fmla="*/ 365895 h 719754"/>
              <a:gd name="connsiteX8" fmla="*/ 284835 w 1001852"/>
              <a:gd name="connsiteY8" fmla="*/ 659267 h 719754"/>
              <a:gd name="connsiteX9" fmla="*/ 308360 w 1001852"/>
              <a:gd name="connsiteY9" fmla="*/ 719754 h 719754"/>
              <a:gd name="connsiteX0" fmla="*/ 304337 w 997829"/>
              <a:gd name="connsiteY0" fmla="*/ 719754 h 719754"/>
              <a:gd name="connsiteX1" fmla="*/ 390733 w 997829"/>
              <a:gd name="connsiteY1" fmla="*/ 683571 h 719754"/>
              <a:gd name="connsiteX2" fmla="*/ 637124 w 997829"/>
              <a:gd name="connsiteY2" fmla="*/ 637455 h 719754"/>
              <a:gd name="connsiteX3" fmla="*/ 913219 w 997829"/>
              <a:gd name="connsiteY3" fmla="*/ 474059 h 719754"/>
              <a:gd name="connsiteX4" fmla="*/ 991583 w 997829"/>
              <a:gd name="connsiteY4" fmla="*/ 282646 h 719754"/>
              <a:gd name="connsiteX5" fmla="*/ 777249 w 997829"/>
              <a:gd name="connsiteY5" fmla="*/ 5101 h 719754"/>
              <a:gd name="connsiteX6" fmla="*/ 307494 w 997829"/>
              <a:gd name="connsiteY6" fmla="*/ 122448 h 719754"/>
              <a:gd name="connsiteX7" fmla="*/ 8711 w 997829"/>
              <a:gd name="connsiteY7" fmla="*/ 365895 h 719754"/>
              <a:gd name="connsiteX8" fmla="*/ 280812 w 997829"/>
              <a:gd name="connsiteY8" fmla="*/ 659267 h 719754"/>
              <a:gd name="connsiteX9" fmla="*/ 304337 w 997829"/>
              <a:gd name="connsiteY9" fmla="*/ 719754 h 719754"/>
              <a:gd name="connsiteX0" fmla="*/ 304337 w 1000140"/>
              <a:gd name="connsiteY0" fmla="*/ 719754 h 719754"/>
              <a:gd name="connsiteX1" fmla="*/ 390733 w 1000140"/>
              <a:gd name="connsiteY1" fmla="*/ 683571 h 719754"/>
              <a:gd name="connsiteX2" fmla="*/ 637124 w 1000140"/>
              <a:gd name="connsiteY2" fmla="*/ 637455 h 719754"/>
              <a:gd name="connsiteX3" fmla="*/ 926023 w 1000140"/>
              <a:gd name="connsiteY3" fmla="*/ 465382 h 719754"/>
              <a:gd name="connsiteX4" fmla="*/ 991583 w 1000140"/>
              <a:gd name="connsiteY4" fmla="*/ 282646 h 719754"/>
              <a:gd name="connsiteX5" fmla="*/ 777249 w 1000140"/>
              <a:gd name="connsiteY5" fmla="*/ 5101 h 719754"/>
              <a:gd name="connsiteX6" fmla="*/ 307494 w 1000140"/>
              <a:gd name="connsiteY6" fmla="*/ 122448 h 719754"/>
              <a:gd name="connsiteX7" fmla="*/ 8711 w 1000140"/>
              <a:gd name="connsiteY7" fmla="*/ 365895 h 719754"/>
              <a:gd name="connsiteX8" fmla="*/ 280812 w 1000140"/>
              <a:gd name="connsiteY8" fmla="*/ 659267 h 719754"/>
              <a:gd name="connsiteX9" fmla="*/ 304337 w 1000140"/>
              <a:gd name="connsiteY9" fmla="*/ 719754 h 719754"/>
              <a:gd name="connsiteX0" fmla="*/ 304337 w 1000232"/>
              <a:gd name="connsiteY0" fmla="*/ 719754 h 719754"/>
              <a:gd name="connsiteX1" fmla="*/ 390733 w 1000232"/>
              <a:gd name="connsiteY1" fmla="*/ 683571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1000232"/>
              <a:gd name="connsiteY0" fmla="*/ 719754 h 719754"/>
              <a:gd name="connsiteX1" fmla="*/ 399952 w 1000232"/>
              <a:gd name="connsiteY1" fmla="*/ 666587 h 719754"/>
              <a:gd name="connsiteX2" fmla="*/ 632822 w 1000232"/>
              <a:gd name="connsiteY2" fmla="*/ 627487 h 719754"/>
              <a:gd name="connsiteX3" fmla="*/ 926023 w 1000232"/>
              <a:gd name="connsiteY3" fmla="*/ 465382 h 719754"/>
              <a:gd name="connsiteX4" fmla="*/ 991583 w 1000232"/>
              <a:gd name="connsiteY4" fmla="*/ 282646 h 719754"/>
              <a:gd name="connsiteX5" fmla="*/ 777249 w 1000232"/>
              <a:gd name="connsiteY5" fmla="*/ 5101 h 719754"/>
              <a:gd name="connsiteX6" fmla="*/ 307494 w 1000232"/>
              <a:gd name="connsiteY6" fmla="*/ 122448 h 719754"/>
              <a:gd name="connsiteX7" fmla="*/ 8711 w 1000232"/>
              <a:gd name="connsiteY7" fmla="*/ 365895 h 719754"/>
              <a:gd name="connsiteX8" fmla="*/ 280812 w 1000232"/>
              <a:gd name="connsiteY8" fmla="*/ 659267 h 719754"/>
              <a:gd name="connsiteX9" fmla="*/ 304337 w 1000232"/>
              <a:gd name="connsiteY9" fmla="*/ 719754 h 719754"/>
              <a:gd name="connsiteX0" fmla="*/ 304337 w 991570"/>
              <a:gd name="connsiteY0" fmla="*/ 718638 h 718638"/>
              <a:gd name="connsiteX1" fmla="*/ 399952 w 991570"/>
              <a:gd name="connsiteY1" fmla="*/ 665471 h 718638"/>
              <a:gd name="connsiteX2" fmla="*/ 632822 w 991570"/>
              <a:gd name="connsiteY2" fmla="*/ 626371 h 718638"/>
              <a:gd name="connsiteX3" fmla="*/ 926023 w 991570"/>
              <a:gd name="connsiteY3" fmla="*/ 464266 h 718638"/>
              <a:gd name="connsiteX4" fmla="*/ 981545 w 991570"/>
              <a:gd name="connsiteY4" fmla="*/ 258272 h 718638"/>
              <a:gd name="connsiteX5" fmla="*/ 777249 w 991570"/>
              <a:gd name="connsiteY5" fmla="*/ 3985 h 718638"/>
              <a:gd name="connsiteX6" fmla="*/ 307494 w 991570"/>
              <a:gd name="connsiteY6" fmla="*/ 121332 h 718638"/>
              <a:gd name="connsiteX7" fmla="*/ 8711 w 991570"/>
              <a:gd name="connsiteY7" fmla="*/ 364779 h 718638"/>
              <a:gd name="connsiteX8" fmla="*/ 280812 w 991570"/>
              <a:gd name="connsiteY8" fmla="*/ 658151 h 718638"/>
              <a:gd name="connsiteX9" fmla="*/ 304337 w 991570"/>
              <a:gd name="connsiteY9" fmla="*/ 718638 h 718638"/>
              <a:gd name="connsiteX0" fmla="*/ 304337 w 992211"/>
              <a:gd name="connsiteY0" fmla="*/ 718638 h 718638"/>
              <a:gd name="connsiteX1" fmla="*/ 399952 w 992211"/>
              <a:gd name="connsiteY1" fmla="*/ 665471 h 718638"/>
              <a:gd name="connsiteX2" fmla="*/ 632822 w 992211"/>
              <a:gd name="connsiteY2" fmla="*/ 626371 h 718638"/>
              <a:gd name="connsiteX3" fmla="*/ 928468 w 992211"/>
              <a:gd name="connsiteY3" fmla="*/ 445968 h 718638"/>
              <a:gd name="connsiteX4" fmla="*/ 981545 w 992211"/>
              <a:gd name="connsiteY4" fmla="*/ 258272 h 718638"/>
              <a:gd name="connsiteX5" fmla="*/ 777249 w 992211"/>
              <a:gd name="connsiteY5" fmla="*/ 3985 h 718638"/>
              <a:gd name="connsiteX6" fmla="*/ 307494 w 992211"/>
              <a:gd name="connsiteY6" fmla="*/ 121332 h 718638"/>
              <a:gd name="connsiteX7" fmla="*/ 8711 w 992211"/>
              <a:gd name="connsiteY7" fmla="*/ 364779 h 718638"/>
              <a:gd name="connsiteX8" fmla="*/ 280812 w 992211"/>
              <a:gd name="connsiteY8" fmla="*/ 658151 h 718638"/>
              <a:gd name="connsiteX9" fmla="*/ 304337 w 992211"/>
              <a:gd name="connsiteY9" fmla="*/ 718638 h 718638"/>
              <a:gd name="connsiteX0" fmla="*/ 304337 w 993655"/>
              <a:gd name="connsiteY0" fmla="*/ 717746 h 717746"/>
              <a:gd name="connsiteX1" fmla="*/ 399952 w 993655"/>
              <a:gd name="connsiteY1" fmla="*/ 664579 h 717746"/>
              <a:gd name="connsiteX2" fmla="*/ 632822 w 993655"/>
              <a:gd name="connsiteY2" fmla="*/ 625479 h 717746"/>
              <a:gd name="connsiteX3" fmla="*/ 928468 w 993655"/>
              <a:gd name="connsiteY3" fmla="*/ 445076 h 717746"/>
              <a:gd name="connsiteX4" fmla="*/ 983273 w 993655"/>
              <a:gd name="connsiteY4" fmla="*/ 237421 h 717746"/>
              <a:gd name="connsiteX5" fmla="*/ 777249 w 993655"/>
              <a:gd name="connsiteY5" fmla="*/ 3093 h 717746"/>
              <a:gd name="connsiteX6" fmla="*/ 307494 w 993655"/>
              <a:gd name="connsiteY6" fmla="*/ 120440 h 717746"/>
              <a:gd name="connsiteX7" fmla="*/ 8711 w 993655"/>
              <a:gd name="connsiteY7" fmla="*/ 363887 h 717746"/>
              <a:gd name="connsiteX8" fmla="*/ 280812 w 993655"/>
              <a:gd name="connsiteY8" fmla="*/ 657259 h 717746"/>
              <a:gd name="connsiteX9" fmla="*/ 304337 w 993655"/>
              <a:gd name="connsiteY9" fmla="*/ 717746 h 717746"/>
              <a:gd name="connsiteX0" fmla="*/ 304337 w 991662"/>
              <a:gd name="connsiteY0" fmla="*/ 717746 h 717746"/>
              <a:gd name="connsiteX1" fmla="*/ 399952 w 991662"/>
              <a:gd name="connsiteY1" fmla="*/ 664579 h 717746"/>
              <a:gd name="connsiteX2" fmla="*/ 632822 w 991662"/>
              <a:gd name="connsiteY2" fmla="*/ 625479 h 717746"/>
              <a:gd name="connsiteX3" fmla="*/ 928468 w 991662"/>
              <a:gd name="connsiteY3" fmla="*/ 445076 h 717746"/>
              <a:gd name="connsiteX4" fmla="*/ 983273 w 991662"/>
              <a:gd name="connsiteY4" fmla="*/ 237421 h 717746"/>
              <a:gd name="connsiteX5" fmla="*/ 777249 w 991662"/>
              <a:gd name="connsiteY5" fmla="*/ 3093 h 717746"/>
              <a:gd name="connsiteX6" fmla="*/ 307494 w 991662"/>
              <a:gd name="connsiteY6" fmla="*/ 120440 h 717746"/>
              <a:gd name="connsiteX7" fmla="*/ 8711 w 991662"/>
              <a:gd name="connsiteY7" fmla="*/ 363887 h 717746"/>
              <a:gd name="connsiteX8" fmla="*/ 280812 w 991662"/>
              <a:gd name="connsiteY8" fmla="*/ 657259 h 717746"/>
              <a:gd name="connsiteX9" fmla="*/ 304337 w 991662"/>
              <a:gd name="connsiteY9" fmla="*/ 717746 h 717746"/>
              <a:gd name="connsiteX0" fmla="*/ 304337 w 989471"/>
              <a:gd name="connsiteY0" fmla="*/ 717746 h 717746"/>
              <a:gd name="connsiteX1" fmla="*/ 399952 w 989471"/>
              <a:gd name="connsiteY1" fmla="*/ 664579 h 717746"/>
              <a:gd name="connsiteX2" fmla="*/ 632822 w 989471"/>
              <a:gd name="connsiteY2" fmla="*/ 625479 h 717746"/>
              <a:gd name="connsiteX3" fmla="*/ 916010 w 989471"/>
              <a:gd name="connsiteY3" fmla="*/ 449761 h 717746"/>
              <a:gd name="connsiteX4" fmla="*/ 983273 w 989471"/>
              <a:gd name="connsiteY4" fmla="*/ 237421 h 717746"/>
              <a:gd name="connsiteX5" fmla="*/ 777249 w 989471"/>
              <a:gd name="connsiteY5" fmla="*/ 3093 h 717746"/>
              <a:gd name="connsiteX6" fmla="*/ 307494 w 989471"/>
              <a:gd name="connsiteY6" fmla="*/ 120440 h 717746"/>
              <a:gd name="connsiteX7" fmla="*/ 8711 w 989471"/>
              <a:gd name="connsiteY7" fmla="*/ 363887 h 717746"/>
              <a:gd name="connsiteX8" fmla="*/ 280812 w 989471"/>
              <a:gd name="connsiteY8" fmla="*/ 657259 h 717746"/>
              <a:gd name="connsiteX9" fmla="*/ 304337 w 989471"/>
              <a:gd name="connsiteY9" fmla="*/ 717746 h 717746"/>
              <a:gd name="connsiteX0" fmla="*/ 304337 w 989471"/>
              <a:gd name="connsiteY0" fmla="*/ 716680 h 716680"/>
              <a:gd name="connsiteX1" fmla="*/ 399952 w 989471"/>
              <a:gd name="connsiteY1" fmla="*/ 663513 h 716680"/>
              <a:gd name="connsiteX2" fmla="*/ 632822 w 989471"/>
              <a:gd name="connsiteY2" fmla="*/ 624413 h 716680"/>
              <a:gd name="connsiteX3" fmla="*/ 916010 w 989471"/>
              <a:gd name="connsiteY3" fmla="*/ 448695 h 716680"/>
              <a:gd name="connsiteX4" fmla="*/ 983273 w 989471"/>
              <a:gd name="connsiteY4" fmla="*/ 236355 h 716680"/>
              <a:gd name="connsiteX5" fmla="*/ 777249 w 989471"/>
              <a:gd name="connsiteY5" fmla="*/ 2027 h 716680"/>
              <a:gd name="connsiteX6" fmla="*/ 314664 w 989471"/>
              <a:gd name="connsiteY6" fmla="*/ 135987 h 716680"/>
              <a:gd name="connsiteX7" fmla="*/ 8711 w 989471"/>
              <a:gd name="connsiteY7" fmla="*/ 362821 h 716680"/>
              <a:gd name="connsiteX8" fmla="*/ 280812 w 989471"/>
              <a:gd name="connsiteY8" fmla="*/ 656193 h 716680"/>
              <a:gd name="connsiteX9" fmla="*/ 304337 w 989471"/>
              <a:gd name="connsiteY9" fmla="*/ 716680 h 716680"/>
              <a:gd name="connsiteX0" fmla="*/ 292743 w 977877"/>
              <a:gd name="connsiteY0" fmla="*/ 716666 h 716666"/>
              <a:gd name="connsiteX1" fmla="*/ 388358 w 977877"/>
              <a:gd name="connsiteY1" fmla="*/ 663499 h 716666"/>
              <a:gd name="connsiteX2" fmla="*/ 621228 w 977877"/>
              <a:gd name="connsiteY2" fmla="*/ 624399 h 716666"/>
              <a:gd name="connsiteX3" fmla="*/ 904416 w 977877"/>
              <a:gd name="connsiteY3" fmla="*/ 448681 h 716666"/>
              <a:gd name="connsiteX4" fmla="*/ 971679 w 977877"/>
              <a:gd name="connsiteY4" fmla="*/ 236341 h 716666"/>
              <a:gd name="connsiteX5" fmla="*/ 765655 w 977877"/>
              <a:gd name="connsiteY5" fmla="*/ 2013 h 716666"/>
              <a:gd name="connsiteX6" fmla="*/ 303070 w 977877"/>
              <a:gd name="connsiteY6" fmla="*/ 135973 h 716666"/>
              <a:gd name="connsiteX7" fmla="*/ 9575 w 977877"/>
              <a:gd name="connsiteY7" fmla="*/ 358122 h 716666"/>
              <a:gd name="connsiteX8" fmla="*/ 269218 w 977877"/>
              <a:gd name="connsiteY8" fmla="*/ 656179 h 716666"/>
              <a:gd name="connsiteX9" fmla="*/ 292743 w 977877"/>
              <a:gd name="connsiteY9" fmla="*/ 716666 h 716666"/>
              <a:gd name="connsiteX0" fmla="*/ 292743 w 977482"/>
              <a:gd name="connsiteY0" fmla="*/ 701983 h 701983"/>
              <a:gd name="connsiteX1" fmla="*/ 388358 w 977482"/>
              <a:gd name="connsiteY1" fmla="*/ 648816 h 701983"/>
              <a:gd name="connsiteX2" fmla="*/ 621228 w 977482"/>
              <a:gd name="connsiteY2" fmla="*/ 609716 h 701983"/>
              <a:gd name="connsiteX3" fmla="*/ 904416 w 977482"/>
              <a:gd name="connsiteY3" fmla="*/ 433998 h 701983"/>
              <a:gd name="connsiteX4" fmla="*/ 971679 w 977482"/>
              <a:gd name="connsiteY4" fmla="*/ 221658 h 701983"/>
              <a:gd name="connsiteX5" fmla="*/ 772108 w 977482"/>
              <a:gd name="connsiteY5" fmla="*/ 2282 h 701983"/>
              <a:gd name="connsiteX6" fmla="*/ 303070 w 977482"/>
              <a:gd name="connsiteY6" fmla="*/ 121290 h 701983"/>
              <a:gd name="connsiteX7" fmla="*/ 9575 w 977482"/>
              <a:gd name="connsiteY7" fmla="*/ 343439 h 701983"/>
              <a:gd name="connsiteX8" fmla="*/ 269218 w 977482"/>
              <a:gd name="connsiteY8" fmla="*/ 641496 h 701983"/>
              <a:gd name="connsiteX9" fmla="*/ 292743 w 977482"/>
              <a:gd name="connsiteY9" fmla="*/ 701983 h 701983"/>
              <a:gd name="connsiteX0" fmla="*/ 292743 w 973570"/>
              <a:gd name="connsiteY0" fmla="*/ 701983 h 701983"/>
              <a:gd name="connsiteX1" fmla="*/ 388358 w 973570"/>
              <a:gd name="connsiteY1" fmla="*/ 648816 h 701983"/>
              <a:gd name="connsiteX2" fmla="*/ 621228 w 973570"/>
              <a:gd name="connsiteY2" fmla="*/ 609716 h 701983"/>
              <a:gd name="connsiteX3" fmla="*/ 862937 w 973570"/>
              <a:gd name="connsiteY3" fmla="*/ 454570 h 701983"/>
              <a:gd name="connsiteX4" fmla="*/ 971679 w 973570"/>
              <a:gd name="connsiteY4" fmla="*/ 221658 h 701983"/>
              <a:gd name="connsiteX5" fmla="*/ 772108 w 973570"/>
              <a:gd name="connsiteY5" fmla="*/ 2282 h 701983"/>
              <a:gd name="connsiteX6" fmla="*/ 303070 w 973570"/>
              <a:gd name="connsiteY6" fmla="*/ 121290 h 701983"/>
              <a:gd name="connsiteX7" fmla="*/ 9575 w 973570"/>
              <a:gd name="connsiteY7" fmla="*/ 343439 h 701983"/>
              <a:gd name="connsiteX8" fmla="*/ 269218 w 973570"/>
              <a:gd name="connsiteY8" fmla="*/ 641496 h 701983"/>
              <a:gd name="connsiteX9" fmla="*/ 292743 w 973570"/>
              <a:gd name="connsiteY9" fmla="*/ 701983 h 701983"/>
              <a:gd name="connsiteX0" fmla="*/ 292743 w 952057"/>
              <a:gd name="connsiteY0" fmla="*/ 702570 h 702570"/>
              <a:gd name="connsiteX1" fmla="*/ 388358 w 952057"/>
              <a:gd name="connsiteY1" fmla="*/ 649403 h 702570"/>
              <a:gd name="connsiteX2" fmla="*/ 621228 w 952057"/>
              <a:gd name="connsiteY2" fmla="*/ 610303 h 702570"/>
              <a:gd name="connsiteX3" fmla="*/ 862937 w 952057"/>
              <a:gd name="connsiteY3" fmla="*/ 455157 h 702570"/>
              <a:gd name="connsiteX4" fmla="*/ 949171 w 952057"/>
              <a:gd name="connsiteY4" fmla="*/ 237080 h 702570"/>
              <a:gd name="connsiteX5" fmla="*/ 772108 w 952057"/>
              <a:gd name="connsiteY5" fmla="*/ 2869 h 702570"/>
              <a:gd name="connsiteX6" fmla="*/ 303070 w 952057"/>
              <a:gd name="connsiteY6" fmla="*/ 121877 h 702570"/>
              <a:gd name="connsiteX7" fmla="*/ 9575 w 952057"/>
              <a:gd name="connsiteY7" fmla="*/ 344026 h 702570"/>
              <a:gd name="connsiteX8" fmla="*/ 269218 w 952057"/>
              <a:gd name="connsiteY8" fmla="*/ 642083 h 702570"/>
              <a:gd name="connsiteX9" fmla="*/ 292743 w 952057"/>
              <a:gd name="connsiteY9" fmla="*/ 702570 h 702570"/>
              <a:gd name="connsiteX0" fmla="*/ 292743 w 952870"/>
              <a:gd name="connsiteY0" fmla="*/ 681136 h 681136"/>
              <a:gd name="connsiteX1" fmla="*/ 388358 w 952870"/>
              <a:gd name="connsiteY1" fmla="*/ 627969 h 681136"/>
              <a:gd name="connsiteX2" fmla="*/ 621228 w 952870"/>
              <a:gd name="connsiteY2" fmla="*/ 588869 h 681136"/>
              <a:gd name="connsiteX3" fmla="*/ 862937 w 952870"/>
              <a:gd name="connsiteY3" fmla="*/ 433723 h 681136"/>
              <a:gd name="connsiteX4" fmla="*/ 949171 w 952870"/>
              <a:gd name="connsiteY4" fmla="*/ 215646 h 681136"/>
              <a:gd name="connsiteX5" fmla="*/ 756078 w 952870"/>
              <a:gd name="connsiteY5" fmla="*/ 3530 h 681136"/>
              <a:gd name="connsiteX6" fmla="*/ 303070 w 952870"/>
              <a:gd name="connsiteY6" fmla="*/ 100443 h 681136"/>
              <a:gd name="connsiteX7" fmla="*/ 9575 w 952870"/>
              <a:gd name="connsiteY7" fmla="*/ 322592 h 681136"/>
              <a:gd name="connsiteX8" fmla="*/ 269218 w 952870"/>
              <a:gd name="connsiteY8" fmla="*/ 620649 h 681136"/>
              <a:gd name="connsiteX9" fmla="*/ 292743 w 952870"/>
              <a:gd name="connsiteY9" fmla="*/ 681136 h 6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2870" h="681136">
                <a:moveTo>
                  <a:pt x="292743" y="681136"/>
                </a:moveTo>
                <a:cubicBezTo>
                  <a:pt x="301279" y="680371"/>
                  <a:pt x="333611" y="643347"/>
                  <a:pt x="388358" y="627969"/>
                </a:cubicBezTo>
                <a:cubicBezTo>
                  <a:pt x="443105" y="612591"/>
                  <a:pt x="542132" y="621243"/>
                  <a:pt x="621228" y="588869"/>
                </a:cubicBezTo>
                <a:cubicBezTo>
                  <a:pt x="700325" y="556495"/>
                  <a:pt x="808280" y="495927"/>
                  <a:pt x="862937" y="433723"/>
                </a:cubicBezTo>
                <a:cubicBezTo>
                  <a:pt x="917594" y="371519"/>
                  <a:pt x="966981" y="287345"/>
                  <a:pt x="949171" y="215646"/>
                </a:cubicBezTo>
                <a:cubicBezTo>
                  <a:pt x="931361" y="143947"/>
                  <a:pt x="863762" y="22731"/>
                  <a:pt x="756078" y="3530"/>
                </a:cubicBezTo>
                <a:cubicBezTo>
                  <a:pt x="648395" y="-15671"/>
                  <a:pt x="427487" y="47266"/>
                  <a:pt x="303070" y="100443"/>
                </a:cubicBezTo>
                <a:cubicBezTo>
                  <a:pt x="178653" y="153620"/>
                  <a:pt x="40905" y="225818"/>
                  <a:pt x="9575" y="322592"/>
                </a:cubicBezTo>
                <a:cubicBezTo>
                  <a:pt x="-27955" y="449595"/>
                  <a:pt x="42058" y="578651"/>
                  <a:pt x="269218" y="620649"/>
                </a:cubicBezTo>
                <a:cubicBezTo>
                  <a:pt x="296989" y="634107"/>
                  <a:pt x="292743" y="681136"/>
                  <a:pt x="292743" y="681136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E94B0D-4338-15F0-F13D-71CC81EBD961}"/>
              </a:ext>
            </a:extLst>
          </p:cNvPr>
          <p:cNvSpPr txBox="1">
            <a:spLocks/>
          </p:cNvSpPr>
          <p:nvPr/>
        </p:nvSpPr>
        <p:spPr>
          <a:xfrm>
            <a:off x="6703618" y="4100997"/>
            <a:ext cx="5994737" cy="244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0" dirty="0" err="1">
                <a:latin typeface="Arial" panose="020B0604020202020204" pitchFamily="34" charset="0"/>
                <a:cs typeface="Arial" panose="020B0604020202020204" pitchFamily="34" charset="0"/>
              </a:rPr>
              <a:t>lsanchezpinto@luriechildrens.org</a:t>
            </a:r>
            <a:endParaRPr lang="en-US" sz="1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1814C-BCF8-89E9-1D8A-EA72053B655D}"/>
              </a:ext>
            </a:extLst>
          </p:cNvPr>
          <p:cNvSpPr txBox="1"/>
          <p:nvPr/>
        </p:nvSpPr>
        <p:spPr>
          <a:xfrm>
            <a:off x="1102579" y="1016547"/>
            <a:ext cx="4597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resentation + other resources:</a:t>
            </a:r>
            <a:endParaRPr lang="en-US" sz="2400" dirty="0"/>
          </a:p>
        </p:txBody>
      </p:sp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9A1A8A-7C25-1B63-5D20-80A95E69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541" y="1874295"/>
            <a:ext cx="2714297" cy="27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6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BF6B02B-1E68-4EE0-9727-1D52CF28C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701CFAA-4639-4820-BE69-F25240BFE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12458" flipH="1">
            <a:off x="1063637" y="1037439"/>
            <a:ext cx="8701688" cy="4778176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2FAC0D-42B6-40E7-856C-61C0E7847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12458" flipH="1">
            <a:off x="1162008" y="1011753"/>
            <a:ext cx="8701688" cy="4778176"/>
          </a:xfrm>
          <a:custGeom>
            <a:avLst/>
            <a:gdLst>
              <a:gd name="connsiteX0" fmla="*/ 628580 w 1248448"/>
              <a:gd name="connsiteY0" fmla="*/ 873029 h 873038"/>
              <a:gd name="connsiteX1" fmla="*/ 820985 w 1248448"/>
              <a:gd name="connsiteY1" fmla="*/ 803115 h 873038"/>
              <a:gd name="connsiteX2" fmla="*/ 1179791 w 1248448"/>
              <a:gd name="connsiteY2" fmla="*/ 630332 h 873038"/>
              <a:gd name="connsiteX3" fmla="*/ 1178744 w 1248448"/>
              <a:gd name="connsiteY3" fmla="*/ 192753 h 873038"/>
              <a:gd name="connsiteX4" fmla="*/ 459416 w 1248448"/>
              <a:gd name="connsiteY4" fmla="*/ 32447 h 873038"/>
              <a:gd name="connsiteX5" fmla="*/ 7264 w 1248448"/>
              <a:gd name="connsiteY5" fmla="*/ 595184 h 873038"/>
              <a:gd name="connsiteX6" fmla="*/ 545617 w 1248448"/>
              <a:gd name="connsiteY6" fmla="*/ 737202 h 873038"/>
              <a:gd name="connsiteX7" fmla="*/ 628580 w 1248448"/>
              <a:gd name="connsiteY7" fmla="*/ 873029 h 873038"/>
              <a:gd name="connsiteX0" fmla="*/ 628618 w 1248446"/>
              <a:gd name="connsiteY0" fmla="*/ 873038 h 873038"/>
              <a:gd name="connsiteX1" fmla="*/ 821023 w 1248446"/>
              <a:gd name="connsiteY1" fmla="*/ 803124 h 873038"/>
              <a:gd name="connsiteX2" fmla="*/ 1179829 w 1248446"/>
              <a:gd name="connsiteY2" fmla="*/ 630341 h 873038"/>
              <a:gd name="connsiteX3" fmla="*/ 1178782 w 1248446"/>
              <a:gd name="connsiteY3" fmla="*/ 192762 h 873038"/>
              <a:gd name="connsiteX4" fmla="*/ 459454 w 1248446"/>
              <a:gd name="connsiteY4" fmla="*/ 32456 h 873038"/>
              <a:gd name="connsiteX5" fmla="*/ 7302 w 1248446"/>
              <a:gd name="connsiteY5" fmla="*/ 595193 h 873038"/>
              <a:gd name="connsiteX6" fmla="*/ 547734 w 1248446"/>
              <a:gd name="connsiteY6" fmla="*/ 751246 h 873038"/>
              <a:gd name="connsiteX7" fmla="*/ 628618 w 1248446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55695"/>
              <a:gd name="connsiteY0" fmla="*/ 873038 h 873038"/>
              <a:gd name="connsiteX1" fmla="*/ 828272 w 1255695"/>
              <a:gd name="connsiteY1" fmla="*/ 803124 h 873038"/>
              <a:gd name="connsiteX2" fmla="*/ 1187078 w 1255695"/>
              <a:gd name="connsiteY2" fmla="*/ 630341 h 873038"/>
              <a:gd name="connsiteX3" fmla="*/ 1186031 w 1255695"/>
              <a:gd name="connsiteY3" fmla="*/ 192762 h 873038"/>
              <a:gd name="connsiteX4" fmla="*/ 466703 w 1255695"/>
              <a:gd name="connsiteY4" fmla="*/ 32456 h 873038"/>
              <a:gd name="connsiteX5" fmla="*/ 14551 w 1255695"/>
              <a:gd name="connsiteY5" fmla="*/ 595193 h 873038"/>
              <a:gd name="connsiteX6" fmla="*/ 554983 w 1255695"/>
              <a:gd name="connsiteY6" fmla="*/ 751246 h 873038"/>
              <a:gd name="connsiteX7" fmla="*/ 635867 w 1255695"/>
              <a:gd name="connsiteY7" fmla="*/ 873038 h 873038"/>
              <a:gd name="connsiteX0" fmla="*/ 635867 w 1249939"/>
              <a:gd name="connsiteY0" fmla="*/ 873038 h 873038"/>
              <a:gd name="connsiteX1" fmla="*/ 828272 w 1249939"/>
              <a:gd name="connsiteY1" fmla="*/ 793767 h 873038"/>
              <a:gd name="connsiteX2" fmla="*/ 1187078 w 1249939"/>
              <a:gd name="connsiteY2" fmla="*/ 630341 h 873038"/>
              <a:gd name="connsiteX3" fmla="*/ 1186031 w 1249939"/>
              <a:gd name="connsiteY3" fmla="*/ 192762 h 873038"/>
              <a:gd name="connsiteX4" fmla="*/ 466703 w 1249939"/>
              <a:gd name="connsiteY4" fmla="*/ 32456 h 873038"/>
              <a:gd name="connsiteX5" fmla="*/ 14551 w 1249939"/>
              <a:gd name="connsiteY5" fmla="*/ 595193 h 873038"/>
              <a:gd name="connsiteX6" fmla="*/ 554983 w 1249939"/>
              <a:gd name="connsiteY6" fmla="*/ 751246 h 873038"/>
              <a:gd name="connsiteX7" fmla="*/ 635867 w 1249939"/>
              <a:gd name="connsiteY7" fmla="*/ 873038 h 873038"/>
              <a:gd name="connsiteX0" fmla="*/ 615218 w 1229290"/>
              <a:gd name="connsiteY0" fmla="*/ 861281 h 861281"/>
              <a:gd name="connsiteX1" fmla="*/ 807623 w 1229290"/>
              <a:gd name="connsiteY1" fmla="*/ 782010 h 861281"/>
              <a:gd name="connsiteX2" fmla="*/ 1166429 w 1229290"/>
              <a:gd name="connsiteY2" fmla="*/ 618584 h 861281"/>
              <a:gd name="connsiteX3" fmla="*/ 1165382 w 1229290"/>
              <a:gd name="connsiteY3" fmla="*/ 181005 h 861281"/>
              <a:gd name="connsiteX4" fmla="*/ 446054 w 1229290"/>
              <a:gd name="connsiteY4" fmla="*/ 20699 h 861281"/>
              <a:gd name="connsiteX5" fmla="*/ 5663 w 1229290"/>
              <a:gd name="connsiteY5" fmla="*/ 576828 h 861281"/>
              <a:gd name="connsiteX6" fmla="*/ 534334 w 1229290"/>
              <a:gd name="connsiteY6" fmla="*/ 739489 h 861281"/>
              <a:gd name="connsiteX7" fmla="*/ 615218 w 1229290"/>
              <a:gd name="connsiteY7" fmla="*/ 861281 h 861281"/>
              <a:gd name="connsiteX0" fmla="*/ 619617 w 1233689"/>
              <a:gd name="connsiteY0" fmla="*/ 861281 h 861281"/>
              <a:gd name="connsiteX1" fmla="*/ 812022 w 1233689"/>
              <a:gd name="connsiteY1" fmla="*/ 782010 h 861281"/>
              <a:gd name="connsiteX2" fmla="*/ 1170828 w 1233689"/>
              <a:gd name="connsiteY2" fmla="*/ 618584 h 861281"/>
              <a:gd name="connsiteX3" fmla="*/ 1169781 w 1233689"/>
              <a:gd name="connsiteY3" fmla="*/ 181005 h 861281"/>
              <a:gd name="connsiteX4" fmla="*/ 450453 w 1233689"/>
              <a:gd name="connsiteY4" fmla="*/ 20699 h 861281"/>
              <a:gd name="connsiteX5" fmla="*/ 10062 w 1233689"/>
              <a:gd name="connsiteY5" fmla="*/ 576828 h 861281"/>
              <a:gd name="connsiteX6" fmla="*/ 538733 w 1233689"/>
              <a:gd name="connsiteY6" fmla="*/ 739489 h 861281"/>
              <a:gd name="connsiteX7" fmla="*/ 619617 w 1233689"/>
              <a:gd name="connsiteY7" fmla="*/ 861281 h 861281"/>
              <a:gd name="connsiteX0" fmla="*/ 619579 w 1239236"/>
              <a:gd name="connsiteY0" fmla="*/ 863398 h 863398"/>
              <a:gd name="connsiteX1" fmla="*/ 811984 w 1239236"/>
              <a:gd name="connsiteY1" fmla="*/ 784127 h 863398"/>
              <a:gd name="connsiteX2" fmla="*/ 1170790 w 1239236"/>
              <a:gd name="connsiteY2" fmla="*/ 620701 h 863398"/>
              <a:gd name="connsiteX3" fmla="*/ 1169743 w 1239236"/>
              <a:gd name="connsiteY3" fmla="*/ 183122 h 863398"/>
              <a:gd name="connsiteX4" fmla="*/ 451887 w 1239236"/>
              <a:gd name="connsiteY4" fmla="*/ 17855 h 863398"/>
              <a:gd name="connsiteX5" fmla="*/ 10024 w 1239236"/>
              <a:gd name="connsiteY5" fmla="*/ 578945 h 863398"/>
              <a:gd name="connsiteX6" fmla="*/ 538695 w 1239236"/>
              <a:gd name="connsiteY6" fmla="*/ 741606 h 863398"/>
              <a:gd name="connsiteX7" fmla="*/ 619579 w 1239236"/>
              <a:gd name="connsiteY7" fmla="*/ 863398 h 863398"/>
              <a:gd name="connsiteX0" fmla="*/ 623569 w 1243226"/>
              <a:gd name="connsiteY0" fmla="*/ 870437 h 870437"/>
              <a:gd name="connsiteX1" fmla="*/ 815974 w 1243226"/>
              <a:gd name="connsiteY1" fmla="*/ 791166 h 870437"/>
              <a:gd name="connsiteX2" fmla="*/ 1174780 w 1243226"/>
              <a:gd name="connsiteY2" fmla="*/ 627740 h 870437"/>
              <a:gd name="connsiteX3" fmla="*/ 1173733 w 1243226"/>
              <a:gd name="connsiteY3" fmla="*/ 190161 h 870437"/>
              <a:gd name="connsiteX4" fmla="*/ 455877 w 1243226"/>
              <a:gd name="connsiteY4" fmla="*/ 24894 h 870437"/>
              <a:gd name="connsiteX5" fmla="*/ 14014 w 1243226"/>
              <a:gd name="connsiteY5" fmla="*/ 585984 h 870437"/>
              <a:gd name="connsiteX6" fmla="*/ 542685 w 1243226"/>
              <a:gd name="connsiteY6" fmla="*/ 748645 h 870437"/>
              <a:gd name="connsiteX7" fmla="*/ 623569 w 1243226"/>
              <a:gd name="connsiteY7" fmla="*/ 870437 h 870437"/>
              <a:gd name="connsiteX0" fmla="*/ 624861 w 1244518"/>
              <a:gd name="connsiteY0" fmla="*/ 869274 h 869274"/>
              <a:gd name="connsiteX1" fmla="*/ 817266 w 1244518"/>
              <a:gd name="connsiteY1" fmla="*/ 790003 h 869274"/>
              <a:gd name="connsiteX2" fmla="*/ 1176072 w 1244518"/>
              <a:gd name="connsiteY2" fmla="*/ 626577 h 869274"/>
              <a:gd name="connsiteX3" fmla="*/ 1175025 w 1244518"/>
              <a:gd name="connsiteY3" fmla="*/ 188998 h 869274"/>
              <a:gd name="connsiteX4" fmla="*/ 457169 w 1244518"/>
              <a:gd name="connsiteY4" fmla="*/ 23731 h 869274"/>
              <a:gd name="connsiteX5" fmla="*/ 15306 w 1244518"/>
              <a:gd name="connsiteY5" fmla="*/ 584821 h 869274"/>
              <a:gd name="connsiteX6" fmla="*/ 543977 w 1244518"/>
              <a:gd name="connsiteY6" fmla="*/ 747482 h 869274"/>
              <a:gd name="connsiteX7" fmla="*/ 624861 w 1244518"/>
              <a:gd name="connsiteY7" fmla="*/ 869274 h 869274"/>
              <a:gd name="connsiteX0" fmla="*/ 619558 w 1235941"/>
              <a:gd name="connsiteY0" fmla="*/ 867295 h 867295"/>
              <a:gd name="connsiteX1" fmla="*/ 811963 w 1235941"/>
              <a:gd name="connsiteY1" fmla="*/ 788024 h 867295"/>
              <a:gd name="connsiteX2" fmla="*/ 1170769 w 1235941"/>
              <a:gd name="connsiteY2" fmla="*/ 624598 h 867295"/>
              <a:gd name="connsiteX3" fmla="*/ 1164738 w 1235941"/>
              <a:gd name="connsiteY3" fmla="*/ 164190 h 867295"/>
              <a:gd name="connsiteX4" fmla="*/ 451866 w 1235941"/>
              <a:gd name="connsiteY4" fmla="*/ 21752 h 867295"/>
              <a:gd name="connsiteX5" fmla="*/ 10003 w 1235941"/>
              <a:gd name="connsiteY5" fmla="*/ 582842 h 867295"/>
              <a:gd name="connsiteX6" fmla="*/ 538674 w 1235941"/>
              <a:gd name="connsiteY6" fmla="*/ 745503 h 867295"/>
              <a:gd name="connsiteX7" fmla="*/ 619558 w 1235941"/>
              <a:gd name="connsiteY7" fmla="*/ 867295 h 867295"/>
              <a:gd name="connsiteX0" fmla="*/ 622435 w 1238818"/>
              <a:gd name="connsiteY0" fmla="*/ 868328 h 868328"/>
              <a:gd name="connsiteX1" fmla="*/ 814840 w 1238818"/>
              <a:gd name="connsiteY1" fmla="*/ 789057 h 868328"/>
              <a:gd name="connsiteX2" fmla="*/ 1173646 w 1238818"/>
              <a:gd name="connsiteY2" fmla="*/ 625631 h 868328"/>
              <a:gd name="connsiteX3" fmla="*/ 1167615 w 1238818"/>
              <a:gd name="connsiteY3" fmla="*/ 165223 h 868328"/>
              <a:gd name="connsiteX4" fmla="*/ 454743 w 1238818"/>
              <a:gd name="connsiteY4" fmla="*/ 22785 h 868328"/>
              <a:gd name="connsiteX5" fmla="*/ 12880 w 1238818"/>
              <a:gd name="connsiteY5" fmla="*/ 583875 h 868328"/>
              <a:gd name="connsiteX6" fmla="*/ 541551 w 1238818"/>
              <a:gd name="connsiteY6" fmla="*/ 746536 h 868328"/>
              <a:gd name="connsiteX7" fmla="*/ 622435 w 1238818"/>
              <a:gd name="connsiteY7" fmla="*/ 868328 h 868328"/>
              <a:gd name="connsiteX0" fmla="*/ 618931 w 1201319"/>
              <a:gd name="connsiteY0" fmla="*/ 879992 h 879992"/>
              <a:gd name="connsiteX1" fmla="*/ 811336 w 1201319"/>
              <a:gd name="connsiteY1" fmla="*/ 800721 h 879992"/>
              <a:gd name="connsiteX2" fmla="*/ 1170142 w 1201319"/>
              <a:gd name="connsiteY2" fmla="*/ 637295 h 879992"/>
              <a:gd name="connsiteX3" fmla="*/ 1164111 w 1201319"/>
              <a:gd name="connsiteY3" fmla="*/ 176887 h 879992"/>
              <a:gd name="connsiteX4" fmla="*/ 1005959 w 1201319"/>
              <a:gd name="connsiteY4" fmla="*/ 73552 h 879992"/>
              <a:gd name="connsiteX5" fmla="*/ 451239 w 1201319"/>
              <a:gd name="connsiteY5" fmla="*/ 34449 h 879992"/>
              <a:gd name="connsiteX6" fmla="*/ 9376 w 1201319"/>
              <a:gd name="connsiteY6" fmla="*/ 595539 h 879992"/>
              <a:gd name="connsiteX7" fmla="*/ 538047 w 1201319"/>
              <a:gd name="connsiteY7" fmla="*/ 758200 h 879992"/>
              <a:gd name="connsiteX8" fmla="*/ 618931 w 1201319"/>
              <a:gd name="connsiteY8" fmla="*/ 879992 h 879992"/>
              <a:gd name="connsiteX0" fmla="*/ 618931 w 1214866"/>
              <a:gd name="connsiteY0" fmla="*/ 879992 h 879992"/>
              <a:gd name="connsiteX1" fmla="*/ 811336 w 1214866"/>
              <a:gd name="connsiteY1" fmla="*/ 800721 h 879992"/>
              <a:gd name="connsiteX2" fmla="*/ 1170142 w 1214866"/>
              <a:gd name="connsiteY2" fmla="*/ 637295 h 879992"/>
              <a:gd name="connsiteX3" fmla="*/ 1164111 w 1214866"/>
              <a:gd name="connsiteY3" fmla="*/ 176887 h 879992"/>
              <a:gd name="connsiteX4" fmla="*/ 1005959 w 1214866"/>
              <a:gd name="connsiteY4" fmla="*/ 73552 h 879992"/>
              <a:gd name="connsiteX5" fmla="*/ 451239 w 1214866"/>
              <a:gd name="connsiteY5" fmla="*/ 34449 h 879992"/>
              <a:gd name="connsiteX6" fmla="*/ 9376 w 1214866"/>
              <a:gd name="connsiteY6" fmla="*/ 595539 h 879992"/>
              <a:gd name="connsiteX7" fmla="*/ 538047 w 1214866"/>
              <a:gd name="connsiteY7" fmla="*/ 758200 h 879992"/>
              <a:gd name="connsiteX8" fmla="*/ 618931 w 1214866"/>
              <a:gd name="connsiteY8" fmla="*/ 879992 h 879992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18871 w 1202016"/>
              <a:gd name="connsiteY0" fmla="*/ 888796 h 888796"/>
              <a:gd name="connsiteX1" fmla="*/ 811276 w 1202016"/>
              <a:gd name="connsiteY1" fmla="*/ 809525 h 888796"/>
              <a:gd name="connsiteX2" fmla="*/ 1170082 w 1202016"/>
              <a:gd name="connsiteY2" fmla="*/ 646099 h 888796"/>
              <a:gd name="connsiteX3" fmla="*/ 1164051 w 1202016"/>
              <a:gd name="connsiteY3" fmla="*/ 185691 h 888796"/>
              <a:gd name="connsiteX4" fmla="*/ 989748 w 1202016"/>
              <a:gd name="connsiteY4" fmla="*/ 54225 h 888796"/>
              <a:gd name="connsiteX5" fmla="*/ 451179 w 1202016"/>
              <a:gd name="connsiteY5" fmla="*/ 43253 h 888796"/>
              <a:gd name="connsiteX6" fmla="*/ 9316 w 1202016"/>
              <a:gd name="connsiteY6" fmla="*/ 604343 h 888796"/>
              <a:gd name="connsiteX7" fmla="*/ 537987 w 1202016"/>
              <a:gd name="connsiteY7" fmla="*/ 767004 h 888796"/>
              <a:gd name="connsiteX8" fmla="*/ 618871 w 1202016"/>
              <a:gd name="connsiteY8" fmla="*/ 888796 h 888796"/>
              <a:gd name="connsiteX0" fmla="*/ 620039 w 1203184"/>
              <a:gd name="connsiteY0" fmla="*/ 874240 h 874240"/>
              <a:gd name="connsiteX1" fmla="*/ 812444 w 1203184"/>
              <a:gd name="connsiteY1" fmla="*/ 794969 h 874240"/>
              <a:gd name="connsiteX2" fmla="*/ 1171250 w 1203184"/>
              <a:gd name="connsiteY2" fmla="*/ 631543 h 874240"/>
              <a:gd name="connsiteX3" fmla="*/ 1165219 w 1203184"/>
              <a:gd name="connsiteY3" fmla="*/ 171135 h 874240"/>
              <a:gd name="connsiteX4" fmla="*/ 990916 w 1203184"/>
              <a:gd name="connsiteY4" fmla="*/ 39669 h 874240"/>
              <a:gd name="connsiteX5" fmla="*/ 406775 w 1203184"/>
              <a:gd name="connsiteY5" fmla="*/ 50168 h 874240"/>
              <a:gd name="connsiteX6" fmla="*/ 10484 w 1203184"/>
              <a:gd name="connsiteY6" fmla="*/ 589787 h 874240"/>
              <a:gd name="connsiteX7" fmla="*/ 539155 w 1203184"/>
              <a:gd name="connsiteY7" fmla="*/ 752448 h 874240"/>
              <a:gd name="connsiteX8" fmla="*/ 620039 w 1203184"/>
              <a:gd name="connsiteY8" fmla="*/ 874240 h 874240"/>
              <a:gd name="connsiteX0" fmla="*/ 620213 w 1203358"/>
              <a:gd name="connsiteY0" fmla="*/ 867642 h 867642"/>
              <a:gd name="connsiteX1" fmla="*/ 812618 w 1203358"/>
              <a:gd name="connsiteY1" fmla="*/ 788371 h 867642"/>
              <a:gd name="connsiteX2" fmla="*/ 1171424 w 1203358"/>
              <a:gd name="connsiteY2" fmla="*/ 624945 h 867642"/>
              <a:gd name="connsiteX3" fmla="*/ 1165393 w 1203358"/>
              <a:gd name="connsiteY3" fmla="*/ 164537 h 867642"/>
              <a:gd name="connsiteX4" fmla="*/ 991090 w 1203358"/>
              <a:gd name="connsiteY4" fmla="*/ 33071 h 867642"/>
              <a:gd name="connsiteX5" fmla="*/ 406949 w 1203358"/>
              <a:gd name="connsiteY5" fmla="*/ 43570 h 867642"/>
              <a:gd name="connsiteX6" fmla="*/ 10658 w 1203358"/>
              <a:gd name="connsiteY6" fmla="*/ 583189 h 867642"/>
              <a:gd name="connsiteX7" fmla="*/ 539329 w 1203358"/>
              <a:gd name="connsiteY7" fmla="*/ 745850 h 867642"/>
              <a:gd name="connsiteX8" fmla="*/ 620213 w 1203358"/>
              <a:gd name="connsiteY8" fmla="*/ 867642 h 867642"/>
              <a:gd name="connsiteX0" fmla="*/ 621220 w 1204365"/>
              <a:gd name="connsiteY0" fmla="*/ 864871 h 864871"/>
              <a:gd name="connsiteX1" fmla="*/ 813625 w 1204365"/>
              <a:gd name="connsiteY1" fmla="*/ 785600 h 864871"/>
              <a:gd name="connsiteX2" fmla="*/ 1172431 w 1204365"/>
              <a:gd name="connsiteY2" fmla="*/ 622174 h 864871"/>
              <a:gd name="connsiteX3" fmla="*/ 1166400 w 1204365"/>
              <a:gd name="connsiteY3" fmla="*/ 161766 h 864871"/>
              <a:gd name="connsiteX4" fmla="*/ 992097 w 1204365"/>
              <a:gd name="connsiteY4" fmla="*/ 30300 h 864871"/>
              <a:gd name="connsiteX5" fmla="*/ 407956 w 1204365"/>
              <a:gd name="connsiteY5" fmla="*/ 40799 h 864871"/>
              <a:gd name="connsiteX6" fmla="*/ 11665 w 1204365"/>
              <a:gd name="connsiteY6" fmla="*/ 580418 h 864871"/>
              <a:gd name="connsiteX7" fmla="*/ 540336 w 1204365"/>
              <a:gd name="connsiteY7" fmla="*/ 743079 h 864871"/>
              <a:gd name="connsiteX8" fmla="*/ 621220 w 1204365"/>
              <a:gd name="connsiteY8" fmla="*/ 864871 h 864871"/>
              <a:gd name="connsiteX0" fmla="*/ 619935 w 1204190"/>
              <a:gd name="connsiteY0" fmla="*/ 873669 h 873669"/>
              <a:gd name="connsiteX1" fmla="*/ 812340 w 1204190"/>
              <a:gd name="connsiteY1" fmla="*/ 794398 h 873669"/>
              <a:gd name="connsiteX2" fmla="*/ 1171146 w 1204190"/>
              <a:gd name="connsiteY2" fmla="*/ 630972 h 873669"/>
              <a:gd name="connsiteX3" fmla="*/ 1165115 w 1204190"/>
              <a:gd name="connsiteY3" fmla="*/ 170564 h 873669"/>
              <a:gd name="connsiteX4" fmla="*/ 967884 w 1204190"/>
              <a:gd name="connsiteY4" fmla="*/ 40405 h 873669"/>
              <a:gd name="connsiteX5" fmla="*/ 406671 w 1204190"/>
              <a:gd name="connsiteY5" fmla="*/ 49597 h 873669"/>
              <a:gd name="connsiteX6" fmla="*/ 10380 w 1204190"/>
              <a:gd name="connsiteY6" fmla="*/ 589216 h 873669"/>
              <a:gd name="connsiteX7" fmla="*/ 539051 w 1204190"/>
              <a:gd name="connsiteY7" fmla="*/ 751877 h 873669"/>
              <a:gd name="connsiteX8" fmla="*/ 619935 w 1204190"/>
              <a:gd name="connsiteY8" fmla="*/ 873669 h 873669"/>
              <a:gd name="connsiteX0" fmla="*/ 628446 w 1212701"/>
              <a:gd name="connsiteY0" fmla="*/ 842371 h 842371"/>
              <a:gd name="connsiteX1" fmla="*/ 820851 w 1212701"/>
              <a:gd name="connsiteY1" fmla="*/ 763100 h 842371"/>
              <a:gd name="connsiteX2" fmla="*/ 1179657 w 1212701"/>
              <a:gd name="connsiteY2" fmla="*/ 599674 h 842371"/>
              <a:gd name="connsiteX3" fmla="*/ 1173626 w 1212701"/>
              <a:gd name="connsiteY3" fmla="*/ 139266 h 842371"/>
              <a:gd name="connsiteX4" fmla="*/ 976395 w 1212701"/>
              <a:gd name="connsiteY4" fmla="*/ 9107 h 842371"/>
              <a:gd name="connsiteX5" fmla="*/ 246714 w 1212701"/>
              <a:gd name="connsiteY5" fmla="*/ 97247 h 842371"/>
              <a:gd name="connsiteX6" fmla="*/ 18891 w 1212701"/>
              <a:gd name="connsiteY6" fmla="*/ 557918 h 842371"/>
              <a:gd name="connsiteX7" fmla="*/ 547562 w 1212701"/>
              <a:gd name="connsiteY7" fmla="*/ 720579 h 842371"/>
              <a:gd name="connsiteX8" fmla="*/ 628446 w 1212701"/>
              <a:gd name="connsiteY8" fmla="*/ 842371 h 842371"/>
              <a:gd name="connsiteX0" fmla="*/ 628446 w 1211895"/>
              <a:gd name="connsiteY0" fmla="*/ 842371 h 842371"/>
              <a:gd name="connsiteX1" fmla="*/ 820851 w 1211895"/>
              <a:gd name="connsiteY1" fmla="*/ 763100 h 842371"/>
              <a:gd name="connsiteX2" fmla="*/ 1178477 w 1211895"/>
              <a:gd name="connsiteY2" fmla="*/ 606951 h 842371"/>
              <a:gd name="connsiteX3" fmla="*/ 1173626 w 1211895"/>
              <a:gd name="connsiteY3" fmla="*/ 139266 h 842371"/>
              <a:gd name="connsiteX4" fmla="*/ 976395 w 1211895"/>
              <a:gd name="connsiteY4" fmla="*/ 9107 h 842371"/>
              <a:gd name="connsiteX5" fmla="*/ 246714 w 1211895"/>
              <a:gd name="connsiteY5" fmla="*/ 97247 h 842371"/>
              <a:gd name="connsiteX6" fmla="*/ 18891 w 1211895"/>
              <a:gd name="connsiteY6" fmla="*/ 557918 h 842371"/>
              <a:gd name="connsiteX7" fmla="*/ 547562 w 1211895"/>
              <a:gd name="connsiteY7" fmla="*/ 720579 h 842371"/>
              <a:gd name="connsiteX8" fmla="*/ 628446 w 1211895"/>
              <a:gd name="connsiteY8" fmla="*/ 842371 h 842371"/>
              <a:gd name="connsiteX0" fmla="*/ 628446 w 1218918"/>
              <a:gd name="connsiteY0" fmla="*/ 842371 h 842371"/>
              <a:gd name="connsiteX1" fmla="*/ 820851 w 1218918"/>
              <a:gd name="connsiteY1" fmla="*/ 763100 h 842371"/>
              <a:gd name="connsiteX2" fmla="*/ 1178477 w 1218918"/>
              <a:gd name="connsiteY2" fmla="*/ 606951 h 842371"/>
              <a:gd name="connsiteX3" fmla="*/ 1173626 w 1218918"/>
              <a:gd name="connsiteY3" fmla="*/ 139266 h 842371"/>
              <a:gd name="connsiteX4" fmla="*/ 976395 w 1218918"/>
              <a:gd name="connsiteY4" fmla="*/ 9107 h 842371"/>
              <a:gd name="connsiteX5" fmla="*/ 246714 w 1218918"/>
              <a:gd name="connsiteY5" fmla="*/ 97247 h 842371"/>
              <a:gd name="connsiteX6" fmla="*/ 18891 w 1218918"/>
              <a:gd name="connsiteY6" fmla="*/ 557918 h 842371"/>
              <a:gd name="connsiteX7" fmla="*/ 547562 w 1218918"/>
              <a:gd name="connsiteY7" fmla="*/ 720579 h 842371"/>
              <a:gd name="connsiteX8" fmla="*/ 628446 w 1218918"/>
              <a:gd name="connsiteY8" fmla="*/ 842371 h 842371"/>
              <a:gd name="connsiteX0" fmla="*/ 628446 w 1223727"/>
              <a:gd name="connsiteY0" fmla="*/ 842371 h 842371"/>
              <a:gd name="connsiteX1" fmla="*/ 820851 w 1223727"/>
              <a:gd name="connsiteY1" fmla="*/ 763100 h 842371"/>
              <a:gd name="connsiteX2" fmla="*/ 1178477 w 1223727"/>
              <a:gd name="connsiteY2" fmla="*/ 606951 h 842371"/>
              <a:gd name="connsiteX3" fmla="*/ 1173626 w 1223727"/>
              <a:gd name="connsiteY3" fmla="*/ 139266 h 842371"/>
              <a:gd name="connsiteX4" fmla="*/ 976395 w 1223727"/>
              <a:gd name="connsiteY4" fmla="*/ 9107 h 842371"/>
              <a:gd name="connsiteX5" fmla="*/ 246714 w 1223727"/>
              <a:gd name="connsiteY5" fmla="*/ 97247 h 842371"/>
              <a:gd name="connsiteX6" fmla="*/ 18891 w 1223727"/>
              <a:gd name="connsiteY6" fmla="*/ 557918 h 842371"/>
              <a:gd name="connsiteX7" fmla="*/ 547562 w 1223727"/>
              <a:gd name="connsiteY7" fmla="*/ 720579 h 842371"/>
              <a:gd name="connsiteX8" fmla="*/ 628446 w 1223727"/>
              <a:gd name="connsiteY8" fmla="*/ 842371 h 842371"/>
              <a:gd name="connsiteX0" fmla="*/ 628446 w 1232687"/>
              <a:gd name="connsiteY0" fmla="*/ 842371 h 842371"/>
              <a:gd name="connsiteX1" fmla="*/ 820851 w 1232687"/>
              <a:gd name="connsiteY1" fmla="*/ 763100 h 842371"/>
              <a:gd name="connsiteX2" fmla="*/ 1178477 w 1232687"/>
              <a:gd name="connsiteY2" fmla="*/ 606951 h 842371"/>
              <a:gd name="connsiteX3" fmla="*/ 1188606 w 1232687"/>
              <a:gd name="connsiteY3" fmla="*/ 158133 h 842371"/>
              <a:gd name="connsiteX4" fmla="*/ 976395 w 1232687"/>
              <a:gd name="connsiteY4" fmla="*/ 9107 h 842371"/>
              <a:gd name="connsiteX5" fmla="*/ 246714 w 1232687"/>
              <a:gd name="connsiteY5" fmla="*/ 97247 h 842371"/>
              <a:gd name="connsiteX6" fmla="*/ 18891 w 1232687"/>
              <a:gd name="connsiteY6" fmla="*/ 557918 h 842371"/>
              <a:gd name="connsiteX7" fmla="*/ 547562 w 1232687"/>
              <a:gd name="connsiteY7" fmla="*/ 720579 h 842371"/>
              <a:gd name="connsiteX8" fmla="*/ 628446 w 1232687"/>
              <a:gd name="connsiteY8" fmla="*/ 842371 h 842371"/>
              <a:gd name="connsiteX0" fmla="*/ 628446 w 1238631"/>
              <a:gd name="connsiteY0" fmla="*/ 842371 h 842371"/>
              <a:gd name="connsiteX1" fmla="*/ 820851 w 1238631"/>
              <a:gd name="connsiteY1" fmla="*/ 763100 h 842371"/>
              <a:gd name="connsiteX2" fmla="*/ 1178477 w 1238631"/>
              <a:gd name="connsiteY2" fmla="*/ 606951 h 842371"/>
              <a:gd name="connsiteX3" fmla="*/ 1197715 w 1238631"/>
              <a:gd name="connsiteY3" fmla="*/ 163763 h 842371"/>
              <a:gd name="connsiteX4" fmla="*/ 976395 w 1238631"/>
              <a:gd name="connsiteY4" fmla="*/ 9107 h 842371"/>
              <a:gd name="connsiteX5" fmla="*/ 246714 w 1238631"/>
              <a:gd name="connsiteY5" fmla="*/ 97247 h 842371"/>
              <a:gd name="connsiteX6" fmla="*/ 18891 w 1238631"/>
              <a:gd name="connsiteY6" fmla="*/ 557918 h 842371"/>
              <a:gd name="connsiteX7" fmla="*/ 547562 w 1238631"/>
              <a:gd name="connsiteY7" fmla="*/ 720579 h 842371"/>
              <a:gd name="connsiteX8" fmla="*/ 628446 w 1238631"/>
              <a:gd name="connsiteY8" fmla="*/ 842371 h 842371"/>
              <a:gd name="connsiteX0" fmla="*/ 632386 w 1242571"/>
              <a:gd name="connsiteY0" fmla="*/ 846766 h 846766"/>
              <a:gd name="connsiteX1" fmla="*/ 824791 w 1242571"/>
              <a:gd name="connsiteY1" fmla="*/ 767495 h 846766"/>
              <a:gd name="connsiteX2" fmla="*/ 1182417 w 1242571"/>
              <a:gd name="connsiteY2" fmla="*/ 611346 h 846766"/>
              <a:gd name="connsiteX3" fmla="*/ 1201655 w 1242571"/>
              <a:gd name="connsiteY3" fmla="*/ 168158 h 846766"/>
              <a:gd name="connsiteX4" fmla="*/ 980335 w 1242571"/>
              <a:gd name="connsiteY4" fmla="*/ 13502 h 846766"/>
              <a:gd name="connsiteX5" fmla="*/ 250654 w 1242571"/>
              <a:gd name="connsiteY5" fmla="*/ 101642 h 846766"/>
              <a:gd name="connsiteX6" fmla="*/ 22831 w 1242571"/>
              <a:gd name="connsiteY6" fmla="*/ 562313 h 846766"/>
              <a:gd name="connsiteX7" fmla="*/ 551502 w 1242571"/>
              <a:gd name="connsiteY7" fmla="*/ 724974 h 846766"/>
              <a:gd name="connsiteX8" fmla="*/ 632386 w 1242571"/>
              <a:gd name="connsiteY8" fmla="*/ 846766 h 846766"/>
              <a:gd name="connsiteX0" fmla="*/ 633056 w 1243241"/>
              <a:gd name="connsiteY0" fmla="*/ 846832 h 846832"/>
              <a:gd name="connsiteX1" fmla="*/ 825461 w 1243241"/>
              <a:gd name="connsiteY1" fmla="*/ 767561 h 846832"/>
              <a:gd name="connsiteX2" fmla="*/ 1183087 w 1243241"/>
              <a:gd name="connsiteY2" fmla="*/ 611412 h 846832"/>
              <a:gd name="connsiteX3" fmla="*/ 1202325 w 1243241"/>
              <a:gd name="connsiteY3" fmla="*/ 168224 h 846832"/>
              <a:gd name="connsiteX4" fmla="*/ 981005 w 1243241"/>
              <a:gd name="connsiteY4" fmla="*/ 13568 h 846832"/>
              <a:gd name="connsiteX5" fmla="*/ 245994 w 1243241"/>
              <a:gd name="connsiteY5" fmla="*/ 86692 h 846832"/>
              <a:gd name="connsiteX6" fmla="*/ 23501 w 1243241"/>
              <a:gd name="connsiteY6" fmla="*/ 562379 h 846832"/>
              <a:gd name="connsiteX7" fmla="*/ 552172 w 1243241"/>
              <a:gd name="connsiteY7" fmla="*/ 725040 h 846832"/>
              <a:gd name="connsiteX8" fmla="*/ 633056 w 1243241"/>
              <a:gd name="connsiteY8" fmla="*/ 846832 h 846832"/>
              <a:gd name="connsiteX0" fmla="*/ 633056 w 1243241"/>
              <a:gd name="connsiteY0" fmla="*/ 848503 h 848503"/>
              <a:gd name="connsiteX1" fmla="*/ 825461 w 1243241"/>
              <a:gd name="connsiteY1" fmla="*/ 769232 h 848503"/>
              <a:gd name="connsiteX2" fmla="*/ 1183087 w 1243241"/>
              <a:gd name="connsiteY2" fmla="*/ 613083 h 848503"/>
              <a:gd name="connsiteX3" fmla="*/ 1202325 w 1243241"/>
              <a:gd name="connsiteY3" fmla="*/ 169895 h 848503"/>
              <a:gd name="connsiteX4" fmla="*/ 981005 w 1243241"/>
              <a:gd name="connsiteY4" fmla="*/ 15239 h 848503"/>
              <a:gd name="connsiteX5" fmla="*/ 245994 w 1243241"/>
              <a:gd name="connsiteY5" fmla="*/ 88363 h 848503"/>
              <a:gd name="connsiteX6" fmla="*/ 23501 w 1243241"/>
              <a:gd name="connsiteY6" fmla="*/ 564050 h 848503"/>
              <a:gd name="connsiteX7" fmla="*/ 552172 w 1243241"/>
              <a:gd name="connsiteY7" fmla="*/ 726711 h 848503"/>
              <a:gd name="connsiteX8" fmla="*/ 633056 w 1243241"/>
              <a:gd name="connsiteY8" fmla="*/ 848503 h 848503"/>
              <a:gd name="connsiteX0" fmla="*/ 633056 w 1243241"/>
              <a:gd name="connsiteY0" fmla="*/ 852489 h 852489"/>
              <a:gd name="connsiteX1" fmla="*/ 825461 w 1243241"/>
              <a:gd name="connsiteY1" fmla="*/ 773218 h 852489"/>
              <a:gd name="connsiteX2" fmla="*/ 1183087 w 1243241"/>
              <a:gd name="connsiteY2" fmla="*/ 617069 h 852489"/>
              <a:gd name="connsiteX3" fmla="*/ 1202325 w 1243241"/>
              <a:gd name="connsiteY3" fmla="*/ 173881 h 852489"/>
              <a:gd name="connsiteX4" fmla="*/ 981005 w 1243241"/>
              <a:gd name="connsiteY4" fmla="*/ 19225 h 852489"/>
              <a:gd name="connsiteX5" fmla="*/ 245994 w 1243241"/>
              <a:gd name="connsiteY5" fmla="*/ 92349 h 852489"/>
              <a:gd name="connsiteX6" fmla="*/ 23501 w 1243241"/>
              <a:gd name="connsiteY6" fmla="*/ 568036 h 852489"/>
              <a:gd name="connsiteX7" fmla="*/ 552172 w 1243241"/>
              <a:gd name="connsiteY7" fmla="*/ 730697 h 852489"/>
              <a:gd name="connsiteX8" fmla="*/ 633056 w 1243241"/>
              <a:gd name="connsiteY8" fmla="*/ 852489 h 852489"/>
              <a:gd name="connsiteX0" fmla="*/ 633056 w 1238870"/>
              <a:gd name="connsiteY0" fmla="*/ 852489 h 852489"/>
              <a:gd name="connsiteX1" fmla="*/ 825461 w 1238870"/>
              <a:gd name="connsiteY1" fmla="*/ 773218 h 852489"/>
              <a:gd name="connsiteX2" fmla="*/ 1183087 w 1238870"/>
              <a:gd name="connsiteY2" fmla="*/ 617069 h 852489"/>
              <a:gd name="connsiteX3" fmla="*/ 1202325 w 1238870"/>
              <a:gd name="connsiteY3" fmla="*/ 173881 h 852489"/>
              <a:gd name="connsiteX4" fmla="*/ 981005 w 1238870"/>
              <a:gd name="connsiteY4" fmla="*/ 19225 h 852489"/>
              <a:gd name="connsiteX5" fmla="*/ 245994 w 1238870"/>
              <a:gd name="connsiteY5" fmla="*/ 92349 h 852489"/>
              <a:gd name="connsiteX6" fmla="*/ 23501 w 1238870"/>
              <a:gd name="connsiteY6" fmla="*/ 568036 h 852489"/>
              <a:gd name="connsiteX7" fmla="*/ 552172 w 1238870"/>
              <a:gd name="connsiteY7" fmla="*/ 730697 h 852489"/>
              <a:gd name="connsiteX8" fmla="*/ 633056 w 1238870"/>
              <a:gd name="connsiteY8" fmla="*/ 852489 h 852489"/>
              <a:gd name="connsiteX0" fmla="*/ 633056 w 1237972"/>
              <a:gd name="connsiteY0" fmla="*/ 852489 h 852489"/>
              <a:gd name="connsiteX1" fmla="*/ 825461 w 1237972"/>
              <a:gd name="connsiteY1" fmla="*/ 773218 h 852489"/>
              <a:gd name="connsiteX2" fmla="*/ 1183087 w 1237972"/>
              <a:gd name="connsiteY2" fmla="*/ 617069 h 852489"/>
              <a:gd name="connsiteX3" fmla="*/ 1202325 w 1237972"/>
              <a:gd name="connsiteY3" fmla="*/ 173881 h 852489"/>
              <a:gd name="connsiteX4" fmla="*/ 981005 w 1237972"/>
              <a:gd name="connsiteY4" fmla="*/ 19225 h 852489"/>
              <a:gd name="connsiteX5" fmla="*/ 245994 w 1237972"/>
              <a:gd name="connsiteY5" fmla="*/ 92349 h 852489"/>
              <a:gd name="connsiteX6" fmla="*/ 23501 w 1237972"/>
              <a:gd name="connsiteY6" fmla="*/ 568036 h 852489"/>
              <a:gd name="connsiteX7" fmla="*/ 552172 w 1237972"/>
              <a:gd name="connsiteY7" fmla="*/ 730697 h 852489"/>
              <a:gd name="connsiteX8" fmla="*/ 633056 w 1237972"/>
              <a:gd name="connsiteY8" fmla="*/ 852489 h 85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9C7EEE-1841-56B2-6E44-A93B486A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102" y="2393362"/>
            <a:ext cx="10582618" cy="14141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Data management 101</a:t>
            </a:r>
          </a:p>
        </p:txBody>
      </p:sp>
    </p:spTree>
    <p:extLst>
      <p:ext uri="{BB962C8B-B14F-4D97-AF65-F5344CB8AC3E}">
        <p14:creationId xmlns:p14="http://schemas.microsoft.com/office/powerpoint/2010/main" val="389740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DC3-A116-6307-8BC1-650F2B0D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latin typeface="Arial" panose="020B0604020202020204" pitchFamily="34" charset="0"/>
                <a:cs typeface="Arial" panose="020B0604020202020204" pitchFamily="34" charset="0"/>
              </a:rPr>
              <a:t>My basic rules of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5FDF2-009F-5498-7606-56F239D0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516" y="1805049"/>
            <a:ext cx="11198431" cy="440574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clinical researcher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that doesn’t have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skills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is like a bench researcher that doesn’t have pipetting skills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9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If you’re collecting data, use 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proper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collection tool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REDCap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, not Excel)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9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open-source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software and formats (R &amp; .csv, not SAS &amp; .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sas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) for data  management and analysis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9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All methods and analyses should be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reproducible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(preferably using open-source code)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Keep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secured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encrypted, de-identified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(if possible), and with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back up copies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7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F8BEC5-D362-E1FD-6A45-4A1FFC7A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35225"/>
              </p:ext>
            </p:extLst>
          </p:nvPr>
        </p:nvGraphicFramePr>
        <p:xfrm>
          <a:off x="3829267" y="1203141"/>
          <a:ext cx="6692271" cy="1553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386">
                  <a:extLst>
                    <a:ext uri="{9D8B030D-6E8A-4147-A177-3AD203B41FA5}">
                      <a16:colId xmlns:a16="http://schemas.microsoft.com/office/drawing/2014/main" val="4193701751"/>
                    </a:ext>
                  </a:extLst>
                </a:gridCol>
                <a:gridCol w="1124607">
                  <a:extLst>
                    <a:ext uri="{9D8B030D-6E8A-4147-A177-3AD203B41FA5}">
                      <a16:colId xmlns:a16="http://schemas.microsoft.com/office/drawing/2014/main" val="1388415681"/>
                    </a:ext>
                  </a:extLst>
                </a:gridCol>
                <a:gridCol w="651642">
                  <a:extLst>
                    <a:ext uri="{9D8B030D-6E8A-4147-A177-3AD203B41FA5}">
                      <a16:colId xmlns:a16="http://schemas.microsoft.com/office/drawing/2014/main" val="2683472332"/>
                    </a:ext>
                  </a:extLst>
                </a:gridCol>
                <a:gridCol w="1376855">
                  <a:extLst>
                    <a:ext uri="{9D8B030D-6E8A-4147-A177-3AD203B41FA5}">
                      <a16:colId xmlns:a16="http://schemas.microsoft.com/office/drawing/2014/main" val="3794422363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2684326357"/>
                    </a:ext>
                  </a:extLst>
                </a:gridCol>
                <a:gridCol w="848519">
                  <a:extLst>
                    <a:ext uri="{9D8B030D-6E8A-4147-A177-3AD203B41FA5}">
                      <a16:colId xmlns:a16="http://schemas.microsoft.com/office/drawing/2014/main" val="22335531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subject_id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age_mo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admission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discharge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899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11/22/24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11/28/24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008937"/>
                  </a:ext>
                </a:extLst>
              </a:tr>
              <a:tr h="44102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03/30/24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04/05/24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04/05/24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04/09/24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8145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CC2A0E-8C14-32C8-3D40-AB28493E9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387043"/>
              </p:ext>
            </p:extLst>
          </p:nvPr>
        </p:nvGraphicFramePr>
        <p:xfrm>
          <a:off x="3829267" y="3202762"/>
          <a:ext cx="373818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0213">
                  <a:extLst>
                    <a:ext uri="{9D8B030D-6E8A-4147-A177-3AD203B41FA5}">
                      <a16:colId xmlns:a16="http://schemas.microsoft.com/office/drawing/2014/main" val="3610835004"/>
                    </a:ext>
                  </a:extLst>
                </a:gridCol>
                <a:gridCol w="1400213">
                  <a:extLst>
                    <a:ext uri="{9D8B030D-6E8A-4147-A177-3AD203B41FA5}">
                      <a16:colId xmlns:a16="http://schemas.microsoft.com/office/drawing/2014/main" val="4033799636"/>
                    </a:ext>
                  </a:extLst>
                </a:gridCol>
                <a:gridCol w="937756">
                  <a:extLst>
                    <a:ext uri="{9D8B030D-6E8A-4147-A177-3AD203B41FA5}">
                      <a16:colId xmlns:a16="http://schemas.microsoft.com/office/drawing/2014/main" val="1764718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subject_id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lactate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259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e Hand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2.8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e Han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72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A1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e Hand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12:25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3.6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e Han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552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05:50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5.2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e Han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750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12:55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7.3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e Han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428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14:20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2.4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e Han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392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15:30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he Hand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3423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58284CF-1388-9F11-2082-402FECBDBA8D}"/>
              </a:ext>
            </a:extLst>
          </p:cNvPr>
          <p:cNvSpPr txBox="1"/>
          <p:nvPr/>
        </p:nvSpPr>
        <p:spPr>
          <a:xfrm>
            <a:off x="1037022" y="171830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Wide format</a:t>
            </a:r>
            <a:endParaRPr lang="en-US" sz="28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878CEE-558E-8D56-D586-C48108BF4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62" y="71922"/>
            <a:ext cx="10333075" cy="14141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Clinical data usually comes in 2 formats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0934C3-7054-20A9-EBF0-55817BB87026}"/>
              </a:ext>
            </a:extLst>
          </p:cNvPr>
          <p:cNvSpPr txBox="1"/>
          <p:nvPr/>
        </p:nvSpPr>
        <p:spPr>
          <a:xfrm>
            <a:off x="1037022" y="4014265"/>
            <a:ext cx="2561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Long format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761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 for Reproducible Scientific Analysis: Data Frame Manipulation with dplyr">
            <a:extLst>
              <a:ext uri="{FF2B5EF4-FFF2-40B4-BE49-F238E27FC236}">
                <a16:creationId xmlns:a16="http://schemas.microsoft.com/office/drawing/2014/main" id="{B1EB8967-B04A-0AE0-AE21-6B6744AFE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37" y="658017"/>
            <a:ext cx="5921692" cy="554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3125ED8-689A-1D86-7A27-82A92DE1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28" y="525171"/>
            <a:ext cx="10333075" cy="79913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Often, we need to “summarize” long format tables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198B33-411A-423D-C882-4816F6973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1158" y="1515138"/>
            <a:ext cx="3804745" cy="382772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Statistical summaries: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Min, 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Mean, Median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First, Last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BFFE82-DAB9-F85E-225F-78FF01142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570420"/>
              </p:ext>
            </p:extLst>
          </p:nvPr>
        </p:nvGraphicFramePr>
        <p:xfrm>
          <a:off x="7701565" y="4292962"/>
          <a:ext cx="3269202" cy="167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993">
                  <a:extLst>
                    <a:ext uri="{9D8B030D-6E8A-4147-A177-3AD203B41FA5}">
                      <a16:colId xmlns:a16="http://schemas.microsoft.com/office/drawing/2014/main" val="4193701751"/>
                    </a:ext>
                  </a:extLst>
                </a:gridCol>
                <a:gridCol w="1676209">
                  <a:extLst>
                    <a:ext uri="{9D8B030D-6E8A-4147-A177-3AD203B41FA5}">
                      <a16:colId xmlns:a16="http://schemas.microsoft.com/office/drawing/2014/main" val="1830907031"/>
                    </a:ext>
                  </a:extLst>
                </a:gridCol>
              </a:tblGrid>
              <a:tr h="39918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subject_id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max_lactate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899780"/>
                  </a:ext>
                </a:extLst>
              </a:tr>
              <a:tr h="399184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008937"/>
                  </a:ext>
                </a:extLst>
              </a:tr>
              <a:tr h="474734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9845"/>
                  </a:ext>
                </a:extLst>
              </a:tr>
              <a:tr h="399184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8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B0C1FEF-5D3E-4A13-98CE-18134323D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924" y="1974582"/>
            <a:ext cx="5551379" cy="176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050C5D3-C01F-3B29-3810-5E4A64FAD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77" y="786428"/>
            <a:ext cx="10333075" cy="79913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Often, we have to “join” tables to create datasets ready for analysis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EC3372B-8DAA-4208-3099-80C26E2D3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55398"/>
              </p:ext>
            </p:extLst>
          </p:nvPr>
        </p:nvGraphicFramePr>
        <p:xfrm>
          <a:off x="1711412" y="4365684"/>
          <a:ext cx="6019424" cy="1553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389">
                  <a:extLst>
                    <a:ext uri="{9D8B030D-6E8A-4147-A177-3AD203B41FA5}">
                      <a16:colId xmlns:a16="http://schemas.microsoft.com/office/drawing/2014/main" val="4193701751"/>
                    </a:ext>
                  </a:extLst>
                </a:gridCol>
                <a:gridCol w="1201266">
                  <a:extLst>
                    <a:ext uri="{9D8B030D-6E8A-4147-A177-3AD203B41FA5}">
                      <a16:colId xmlns:a16="http://schemas.microsoft.com/office/drawing/2014/main" val="1388415681"/>
                    </a:ext>
                  </a:extLst>
                </a:gridCol>
                <a:gridCol w="696062">
                  <a:extLst>
                    <a:ext uri="{9D8B030D-6E8A-4147-A177-3AD203B41FA5}">
                      <a16:colId xmlns:a16="http://schemas.microsoft.com/office/drawing/2014/main" val="2683472332"/>
                    </a:ext>
                  </a:extLst>
                </a:gridCol>
                <a:gridCol w="943286">
                  <a:extLst>
                    <a:ext uri="{9D8B030D-6E8A-4147-A177-3AD203B41FA5}">
                      <a16:colId xmlns:a16="http://schemas.microsoft.com/office/drawing/2014/main" val="2233553172"/>
                    </a:ext>
                  </a:extLst>
                </a:gridCol>
                <a:gridCol w="1674421">
                  <a:extLst>
                    <a:ext uri="{9D8B030D-6E8A-4147-A177-3AD203B41FA5}">
                      <a16:colId xmlns:a16="http://schemas.microsoft.com/office/drawing/2014/main" val="1830907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subject_id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age_mo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max_lactate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899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008937"/>
                  </a:ext>
                </a:extLst>
              </a:tr>
              <a:tr h="44102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81452"/>
                  </a:ext>
                </a:extLst>
              </a:tr>
            </a:tbl>
          </a:graphicData>
        </a:graphic>
      </p:graphicFrame>
      <p:sp>
        <p:nvSpPr>
          <p:cNvPr id="7" name="Right Arrow 6">
            <a:extLst>
              <a:ext uri="{FF2B5EF4-FFF2-40B4-BE49-F238E27FC236}">
                <a16:creationId xmlns:a16="http://schemas.microsoft.com/office/drawing/2014/main" id="{C98E3D3C-8CEA-F46D-BA8A-DD49939A8597}"/>
              </a:ext>
            </a:extLst>
          </p:cNvPr>
          <p:cNvSpPr/>
          <p:nvPr/>
        </p:nvSpPr>
        <p:spPr>
          <a:xfrm>
            <a:off x="8182098" y="4883418"/>
            <a:ext cx="712520" cy="45126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5AC60-89A4-5F0C-A40B-1699A120E2E7}"/>
              </a:ext>
            </a:extLst>
          </p:cNvPr>
          <p:cNvSpPr txBox="1">
            <a:spLocks/>
          </p:cNvSpPr>
          <p:nvPr/>
        </p:nvSpPr>
        <p:spPr>
          <a:xfrm>
            <a:off x="9072748" y="4332276"/>
            <a:ext cx="2671947" cy="117814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ready for analysis!</a:t>
            </a:r>
          </a:p>
        </p:txBody>
      </p:sp>
    </p:spTree>
    <p:extLst>
      <p:ext uri="{BB962C8B-B14F-4D97-AF65-F5344CB8AC3E}">
        <p14:creationId xmlns:p14="http://schemas.microsoft.com/office/powerpoint/2010/main" val="393950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nstall R and Rstudio: why R rocks 💻 🔥">
            <a:extLst>
              <a:ext uri="{FF2B5EF4-FFF2-40B4-BE49-F238E27FC236}">
                <a16:creationId xmlns:a16="http://schemas.microsoft.com/office/drawing/2014/main" id="{9656293E-FB72-01BE-7C63-2946752BC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49" y="1705678"/>
            <a:ext cx="2855033" cy="100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screenshot of the RStudio UI. There are 4 primary panes, the source, console, environment, and output panes.">
            <a:extLst>
              <a:ext uri="{FF2B5EF4-FFF2-40B4-BE49-F238E27FC236}">
                <a16:creationId xmlns:a16="http://schemas.microsoft.com/office/drawing/2014/main" id="{D44744BF-0461-AA84-4175-6644B136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486" y="1202437"/>
            <a:ext cx="6446800" cy="484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7E4261-CEFC-04FF-BECD-A1BE1BBD0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62" y="71922"/>
            <a:ext cx="10779608" cy="141413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 a reliable data management and analysis tool</a:t>
            </a:r>
          </a:p>
        </p:txBody>
      </p:sp>
      <p:pic>
        <p:nvPicPr>
          <p:cNvPr id="3080" name="Picture 8" descr="10 Must-Know Tidyverse Features! | R-bloggers">
            <a:extLst>
              <a:ext uri="{FF2B5EF4-FFF2-40B4-BE49-F238E27FC236}">
                <a16:creationId xmlns:a16="http://schemas.microsoft.com/office/drawing/2014/main" id="{229DC4DB-0393-F9CC-6EB1-F79271465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73" y="2927201"/>
            <a:ext cx="3173709" cy="246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7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A35EAA-ED80-4FF1-942C-82B1D483A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977627" y="481134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415F49B-3CBC-46CF-AFB5-988852D04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33683" flipH="1">
            <a:off x="1010574" y="456230"/>
            <a:ext cx="9378187" cy="5238589"/>
          </a:xfrm>
          <a:custGeom>
            <a:avLst/>
            <a:gdLst/>
            <a:ahLst/>
            <a:cxnLst/>
            <a:rect l="l" t="t" r="r" b="b"/>
            <a:pathLst>
              <a:path w="1237972" h="852489">
                <a:moveTo>
                  <a:pt x="633056" y="852489"/>
                </a:moveTo>
                <a:cubicBezTo>
                  <a:pt x="716495" y="841059"/>
                  <a:pt x="733789" y="812455"/>
                  <a:pt x="825461" y="773218"/>
                </a:cubicBezTo>
                <a:cubicBezTo>
                  <a:pt x="917133" y="733981"/>
                  <a:pt x="1120276" y="716959"/>
                  <a:pt x="1183087" y="617069"/>
                </a:cubicBezTo>
                <a:cubicBezTo>
                  <a:pt x="1245898" y="517180"/>
                  <a:pt x="1258148" y="283568"/>
                  <a:pt x="1202325" y="173881"/>
                </a:cubicBezTo>
                <a:cubicBezTo>
                  <a:pt x="1146502" y="64194"/>
                  <a:pt x="1083676" y="36572"/>
                  <a:pt x="981005" y="19225"/>
                </a:cubicBezTo>
                <a:cubicBezTo>
                  <a:pt x="823274" y="-7425"/>
                  <a:pt x="446352" y="-23746"/>
                  <a:pt x="245994" y="92349"/>
                </a:cubicBezTo>
                <a:cubicBezTo>
                  <a:pt x="45636" y="208444"/>
                  <a:pt x="-47145" y="246094"/>
                  <a:pt x="23501" y="568036"/>
                </a:cubicBezTo>
                <a:cubicBezTo>
                  <a:pt x="51046" y="756743"/>
                  <a:pt x="510357" y="722029"/>
                  <a:pt x="552172" y="730697"/>
                </a:cubicBezTo>
                <a:cubicBezTo>
                  <a:pt x="733623" y="767368"/>
                  <a:pt x="633056" y="852489"/>
                  <a:pt x="633056" y="852489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13F122-27D9-4E29-8FD0-AC211C593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323A2B4-B7D1-41EC-AC20-41D0790C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93486" y="660656"/>
            <a:ext cx="7207577" cy="5271936"/>
          </a:xfrm>
          <a:custGeom>
            <a:avLst/>
            <a:gdLst>
              <a:gd name="connsiteX0" fmla="*/ 1211353 w 6205126"/>
              <a:gd name="connsiteY0" fmla="*/ 5255358 h 5353967"/>
              <a:gd name="connsiteX1" fmla="*/ 5756648 w 6205126"/>
              <a:gd name="connsiteY1" fmla="*/ 4182489 h 5353967"/>
              <a:gd name="connsiteX2" fmla="*/ 5825821 w 6205126"/>
              <a:gd name="connsiteY2" fmla="*/ 1344608 h 5353967"/>
              <a:gd name="connsiteX3" fmla="*/ 3184022 w 6205126"/>
              <a:gd name="connsiteY3" fmla="*/ 52507 h 5353967"/>
              <a:gd name="connsiteX4" fmla="*/ 0 w 6205126"/>
              <a:gd name="connsiteY4" fmla="*/ 2452064 h 5353967"/>
              <a:gd name="connsiteX5" fmla="*/ 1938082 w 6205126"/>
              <a:gd name="connsiteY5" fmla="*/ 4966954 h 5353967"/>
              <a:gd name="connsiteX6" fmla="*/ 1211353 w 6205126"/>
              <a:gd name="connsiteY6" fmla="*/ 5255358 h 5353967"/>
              <a:gd name="connsiteX0" fmla="*/ 1289411 w 6283185"/>
              <a:gd name="connsiteY0" fmla="*/ 5268722 h 5367331"/>
              <a:gd name="connsiteX1" fmla="*/ 5834706 w 6283185"/>
              <a:gd name="connsiteY1" fmla="*/ 4195853 h 5367331"/>
              <a:gd name="connsiteX2" fmla="*/ 5903879 w 6283185"/>
              <a:gd name="connsiteY2" fmla="*/ 1357972 h 5367331"/>
              <a:gd name="connsiteX3" fmla="*/ 3262080 w 6283185"/>
              <a:gd name="connsiteY3" fmla="*/ 65871 h 5367331"/>
              <a:gd name="connsiteX4" fmla="*/ 848707 w 6283185"/>
              <a:gd name="connsiteY4" fmla="*/ 428306 h 5367331"/>
              <a:gd name="connsiteX5" fmla="*/ 78058 w 6283185"/>
              <a:gd name="connsiteY5" fmla="*/ 2465428 h 5367331"/>
              <a:gd name="connsiteX6" fmla="*/ 2016140 w 6283185"/>
              <a:gd name="connsiteY6" fmla="*/ 4980318 h 5367331"/>
              <a:gd name="connsiteX7" fmla="*/ 1289411 w 6283185"/>
              <a:gd name="connsiteY7" fmla="*/ 5268722 h 5367331"/>
              <a:gd name="connsiteX0" fmla="*/ 1289411 w 6283185"/>
              <a:gd name="connsiteY0" fmla="*/ 5268722 h 5367331"/>
              <a:gd name="connsiteX1" fmla="*/ 5834706 w 6283185"/>
              <a:gd name="connsiteY1" fmla="*/ 4195853 h 5367331"/>
              <a:gd name="connsiteX2" fmla="*/ 5903879 w 6283185"/>
              <a:gd name="connsiteY2" fmla="*/ 1357972 h 5367331"/>
              <a:gd name="connsiteX3" fmla="*/ 3262080 w 6283185"/>
              <a:gd name="connsiteY3" fmla="*/ 65871 h 5367331"/>
              <a:gd name="connsiteX4" fmla="*/ 848707 w 6283185"/>
              <a:gd name="connsiteY4" fmla="*/ 428306 h 5367331"/>
              <a:gd name="connsiteX5" fmla="*/ 78058 w 6283185"/>
              <a:gd name="connsiteY5" fmla="*/ 2465428 h 5367331"/>
              <a:gd name="connsiteX6" fmla="*/ 2016140 w 6283185"/>
              <a:gd name="connsiteY6" fmla="*/ 4980318 h 5367331"/>
              <a:gd name="connsiteX7" fmla="*/ 1289411 w 6283185"/>
              <a:gd name="connsiteY7" fmla="*/ 5268722 h 5367331"/>
              <a:gd name="connsiteX0" fmla="*/ 1436406 w 6430180"/>
              <a:gd name="connsiteY0" fmla="*/ 5268722 h 5367331"/>
              <a:gd name="connsiteX1" fmla="*/ 5981701 w 6430180"/>
              <a:gd name="connsiteY1" fmla="*/ 4195853 h 5367331"/>
              <a:gd name="connsiteX2" fmla="*/ 6050874 w 6430180"/>
              <a:gd name="connsiteY2" fmla="*/ 1357972 h 5367331"/>
              <a:gd name="connsiteX3" fmla="*/ 3409075 w 6430180"/>
              <a:gd name="connsiteY3" fmla="*/ 65871 h 5367331"/>
              <a:gd name="connsiteX4" fmla="*/ 995702 w 6430180"/>
              <a:gd name="connsiteY4" fmla="*/ 428306 h 5367331"/>
              <a:gd name="connsiteX5" fmla="*/ 64901 w 6430180"/>
              <a:gd name="connsiteY5" fmla="*/ 2479942 h 5367331"/>
              <a:gd name="connsiteX6" fmla="*/ 2163135 w 6430180"/>
              <a:gd name="connsiteY6" fmla="*/ 4980318 h 5367331"/>
              <a:gd name="connsiteX7" fmla="*/ 1436406 w 6430180"/>
              <a:gd name="connsiteY7" fmla="*/ 5268722 h 5367331"/>
              <a:gd name="connsiteX0" fmla="*/ 1436406 w 6430180"/>
              <a:gd name="connsiteY0" fmla="*/ 5268722 h 5367331"/>
              <a:gd name="connsiteX1" fmla="*/ 5981701 w 6430180"/>
              <a:gd name="connsiteY1" fmla="*/ 4195853 h 5367331"/>
              <a:gd name="connsiteX2" fmla="*/ 6050874 w 6430180"/>
              <a:gd name="connsiteY2" fmla="*/ 1357972 h 5367331"/>
              <a:gd name="connsiteX3" fmla="*/ 3409075 w 6430180"/>
              <a:gd name="connsiteY3" fmla="*/ 65871 h 5367331"/>
              <a:gd name="connsiteX4" fmla="*/ 995702 w 6430180"/>
              <a:gd name="connsiteY4" fmla="*/ 428306 h 5367331"/>
              <a:gd name="connsiteX5" fmla="*/ 64901 w 6430180"/>
              <a:gd name="connsiteY5" fmla="*/ 2479942 h 5367331"/>
              <a:gd name="connsiteX6" fmla="*/ 2163135 w 6430180"/>
              <a:gd name="connsiteY6" fmla="*/ 4980318 h 5367331"/>
              <a:gd name="connsiteX7" fmla="*/ 1436406 w 6430180"/>
              <a:gd name="connsiteY7" fmla="*/ 5268722 h 5367331"/>
              <a:gd name="connsiteX0" fmla="*/ 1411608 w 6405382"/>
              <a:gd name="connsiteY0" fmla="*/ 5268722 h 5367331"/>
              <a:gd name="connsiteX1" fmla="*/ 5956903 w 6405382"/>
              <a:gd name="connsiteY1" fmla="*/ 4195853 h 5367331"/>
              <a:gd name="connsiteX2" fmla="*/ 6026076 w 6405382"/>
              <a:gd name="connsiteY2" fmla="*/ 1357972 h 5367331"/>
              <a:gd name="connsiteX3" fmla="*/ 3384277 w 6405382"/>
              <a:gd name="connsiteY3" fmla="*/ 65871 h 5367331"/>
              <a:gd name="connsiteX4" fmla="*/ 970904 w 6405382"/>
              <a:gd name="connsiteY4" fmla="*/ 428306 h 5367331"/>
              <a:gd name="connsiteX5" fmla="*/ 66795 w 6405382"/>
              <a:gd name="connsiteY5" fmla="*/ 2755714 h 5367331"/>
              <a:gd name="connsiteX6" fmla="*/ 2138337 w 6405382"/>
              <a:gd name="connsiteY6" fmla="*/ 4980318 h 5367331"/>
              <a:gd name="connsiteX7" fmla="*/ 1411608 w 6405382"/>
              <a:gd name="connsiteY7" fmla="*/ 5268722 h 5367331"/>
              <a:gd name="connsiteX0" fmla="*/ 1430501 w 6424275"/>
              <a:gd name="connsiteY0" fmla="*/ 5268722 h 5367331"/>
              <a:gd name="connsiteX1" fmla="*/ 5975796 w 6424275"/>
              <a:gd name="connsiteY1" fmla="*/ 4195853 h 5367331"/>
              <a:gd name="connsiteX2" fmla="*/ 6044969 w 6424275"/>
              <a:gd name="connsiteY2" fmla="*/ 1357972 h 5367331"/>
              <a:gd name="connsiteX3" fmla="*/ 3403170 w 6424275"/>
              <a:gd name="connsiteY3" fmla="*/ 65871 h 5367331"/>
              <a:gd name="connsiteX4" fmla="*/ 989797 w 6424275"/>
              <a:gd name="connsiteY4" fmla="*/ 428306 h 5367331"/>
              <a:gd name="connsiteX5" fmla="*/ 85688 w 6424275"/>
              <a:gd name="connsiteY5" fmla="*/ 2755714 h 5367331"/>
              <a:gd name="connsiteX6" fmla="*/ 2157230 w 6424275"/>
              <a:gd name="connsiteY6" fmla="*/ 4980318 h 5367331"/>
              <a:gd name="connsiteX7" fmla="*/ 1430501 w 6424275"/>
              <a:gd name="connsiteY7" fmla="*/ 5268722 h 5367331"/>
              <a:gd name="connsiteX0" fmla="*/ 1578899 w 6572673"/>
              <a:gd name="connsiteY0" fmla="*/ 5268722 h 5367331"/>
              <a:gd name="connsiteX1" fmla="*/ 6124194 w 6572673"/>
              <a:gd name="connsiteY1" fmla="*/ 4195853 h 5367331"/>
              <a:gd name="connsiteX2" fmla="*/ 6193367 w 6572673"/>
              <a:gd name="connsiteY2" fmla="*/ 1357972 h 5367331"/>
              <a:gd name="connsiteX3" fmla="*/ 3551568 w 6572673"/>
              <a:gd name="connsiteY3" fmla="*/ 65871 h 5367331"/>
              <a:gd name="connsiteX4" fmla="*/ 1138195 w 6572673"/>
              <a:gd name="connsiteY4" fmla="*/ 428306 h 5367331"/>
              <a:gd name="connsiteX5" fmla="*/ 73933 w 6572673"/>
              <a:gd name="connsiteY5" fmla="*/ 2857314 h 5367331"/>
              <a:gd name="connsiteX6" fmla="*/ 2305628 w 6572673"/>
              <a:gd name="connsiteY6" fmla="*/ 4980318 h 5367331"/>
              <a:gd name="connsiteX7" fmla="*/ 1578899 w 6572673"/>
              <a:gd name="connsiteY7" fmla="*/ 5268722 h 5367331"/>
              <a:gd name="connsiteX0" fmla="*/ 1578899 w 6437841"/>
              <a:gd name="connsiteY0" fmla="*/ 5268722 h 5396792"/>
              <a:gd name="connsiteX1" fmla="*/ 6110847 w 6437841"/>
              <a:gd name="connsiteY1" fmla="*/ 4326482 h 5396792"/>
              <a:gd name="connsiteX2" fmla="*/ 6193367 w 6437841"/>
              <a:gd name="connsiteY2" fmla="*/ 1357972 h 5396792"/>
              <a:gd name="connsiteX3" fmla="*/ 3551568 w 6437841"/>
              <a:gd name="connsiteY3" fmla="*/ 65871 h 5396792"/>
              <a:gd name="connsiteX4" fmla="*/ 1138195 w 6437841"/>
              <a:gd name="connsiteY4" fmla="*/ 428306 h 5396792"/>
              <a:gd name="connsiteX5" fmla="*/ 73933 w 6437841"/>
              <a:gd name="connsiteY5" fmla="*/ 2857314 h 5396792"/>
              <a:gd name="connsiteX6" fmla="*/ 2305628 w 6437841"/>
              <a:gd name="connsiteY6" fmla="*/ 4980318 h 5396792"/>
              <a:gd name="connsiteX7" fmla="*/ 1578899 w 6437841"/>
              <a:gd name="connsiteY7" fmla="*/ 5268722 h 5396792"/>
              <a:gd name="connsiteX0" fmla="*/ 1578899 w 6568956"/>
              <a:gd name="connsiteY0" fmla="*/ 5268722 h 5396792"/>
              <a:gd name="connsiteX1" fmla="*/ 6110847 w 6568956"/>
              <a:gd name="connsiteY1" fmla="*/ 4326482 h 5396792"/>
              <a:gd name="connsiteX2" fmla="*/ 6193367 w 6568956"/>
              <a:gd name="connsiteY2" fmla="*/ 1357972 h 5396792"/>
              <a:gd name="connsiteX3" fmla="*/ 3551568 w 6568956"/>
              <a:gd name="connsiteY3" fmla="*/ 65871 h 5396792"/>
              <a:gd name="connsiteX4" fmla="*/ 1138195 w 6568956"/>
              <a:gd name="connsiteY4" fmla="*/ 428306 h 5396792"/>
              <a:gd name="connsiteX5" fmla="*/ 73933 w 6568956"/>
              <a:gd name="connsiteY5" fmla="*/ 2857314 h 5396792"/>
              <a:gd name="connsiteX6" fmla="*/ 2305628 w 6568956"/>
              <a:gd name="connsiteY6" fmla="*/ 4980318 h 5396792"/>
              <a:gd name="connsiteX7" fmla="*/ 1578899 w 6568956"/>
              <a:gd name="connsiteY7" fmla="*/ 5268722 h 5396792"/>
              <a:gd name="connsiteX0" fmla="*/ 1578899 w 6627440"/>
              <a:gd name="connsiteY0" fmla="*/ 5268722 h 5396792"/>
              <a:gd name="connsiteX1" fmla="*/ 6110847 w 6627440"/>
              <a:gd name="connsiteY1" fmla="*/ 4326482 h 5396792"/>
              <a:gd name="connsiteX2" fmla="*/ 6193367 w 6627440"/>
              <a:gd name="connsiteY2" fmla="*/ 1357972 h 5396792"/>
              <a:gd name="connsiteX3" fmla="*/ 3551568 w 6627440"/>
              <a:gd name="connsiteY3" fmla="*/ 65871 h 5396792"/>
              <a:gd name="connsiteX4" fmla="*/ 1138195 w 6627440"/>
              <a:gd name="connsiteY4" fmla="*/ 428306 h 5396792"/>
              <a:gd name="connsiteX5" fmla="*/ 73933 w 6627440"/>
              <a:gd name="connsiteY5" fmla="*/ 2857314 h 5396792"/>
              <a:gd name="connsiteX6" fmla="*/ 2305628 w 6627440"/>
              <a:gd name="connsiteY6" fmla="*/ 4980318 h 5396792"/>
              <a:gd name="connsiteX7" fmla="*/ 1578899 w 6627440"/>
              <a:gd name="connsiteY7" fmla="*/ 5268722 h 5396792"/>
              <a:gd name="connsiteX0" fmla="*/ 1578899 w 6627440"/>
              <a:gd name="connsiteY0" fmla="*/ 5268722 h 5362841"/>
              <a:gd name="connsiteX1" fmla="*/ 6110847 w 6627440"/>
              <a:gd name="connsiteY1" fmla="*/ 4326482 h 5362841"/>
              <a:gd name="connsiteX2" fmla="*/ 6193367 w 6627440"/>
              <a:gd name="connsiteY2" fmla="*/ 1357972 h 5362841"/>
              <a:gd name="connsiteX3" fmla="*/ 3551568 w 6627440"/>
              <a:gd name="connsiteY3" fmla="*/ 65871 h 5362841"/>
              <a:gd name="connsiteX4" fmla="*/ 1138195 w 6627440"/>
              <a:gd name="connsiteY4" fmla="*/ 428306 h 5362841"/>
              <a:gd name="connsiteX5" fmla="*/ 73933 w 6627440"/>
              <a:gd name="connsiteY5" fmla="*/ 2857314 h 5362841"/>
              <a:gd name="connsiteX6" fmla="*/ 2305628 w 6627440"/>
              <a:gd name="connsiteY6" fmla="*/ 4980318 h 5362841"/>
              <a:gd name="connsiteX7" fmla="*/ 1578899 w 6627440"/>
              <a:gd name="connsiteY7" fmla="*/ 5268722 h 5362841"/>
              <a:gd name="connsiteX0" fmla="*/ 1578899 w 6627440"/>
              <a:gd name="connsiteY0" fmla="*/ 5268722 h 5400918"/>
              <a:gd name="connsiteX1" fmla="*/ 3326943 w 6627440"/>
              <a:gd name="connsiteY1" fmla="*/ 5334135 h 5400918"/>
              <a:gd name="connsiteX2" fmla="*/ 6110847 w 6627440"/>
              <a:gd name="connsiteY2" fmla="*/ 4326482 h 5400918"/>
              <a:gd name="connsiteX3" fmla="*/ 6193367 w 6627440"/>
              <a:gd name="connsiteY3" fmla="*/ 1357972 h 5400918"/>
              <a:gd name="connsiteX4" fmla="*/ 3551568 w 6627440"/>
              <a:gd name="connsiteY4" fmla="*/ 65871 h 5400918"/>
              <a:gd name="connsiteX5" fmla="*/ 1138195 w 6627440"/>
              <a:gd name="connsiteY5" fmla="*/ 428306 h 5400918"/>
              <a:gd name="connsiteX6" fmla="*/ 73933 w 6627440"/>
              <a:gd name="connsiteY6" fmla="*/ 2857314 h 5400918"/>
              <a:gd name="connsiteX7" fmla="*/ 2305628 w 6627440"/>
              <a:gd name="connsiteY7" fmla="*/ 4980318 h 5400918"/>
              <a:gd name="connsiteX8" fmla="*/ 1578899 w 6627440"/>
              <a:gd name="connsiteY8" fmla="*/ 5268722 h 5400918"/>
              <a:gd name="connsiteX0" fmla="*/ 1578899 w 6627440"/>
              <a:gd name="connsiteY0" fmla="*/ 5268722 h 5401997"/>
              <a:gd name="connsiteX1" fmla="*/ 3326943 w 6627440"/>
              <a:gd name="connsiteY1" fmla="*/ 5334135 h 5401997"/>
              <a:gd name="connsiteX2" fmla="*/ 6110847 w 6627440"/>
              <a:gd name="connsiteY2" fmla="*/ 4326482 h 5401997"/>
              <a:gd name="connsiteX3" fmla="*/ 6193367 w 6627440"/>
              <a:gd name="connsiteY3" fmla="*/ 1357972 h 5401997"/>
              <a:gd name="connsiteX4" fmla="*/ 3551568 w 6627440"/>
              <a:gd name="connsiteY4" fmla="*/ 65871 h 5401997"/>
              <a:gd name="connsiteX5" fmla="*/ 1138195 w 6627440"/>
              <a:gd name="connsiteY5" fmla="*/ 428306 h 5401997"/>
              <a:gd name="connsiteX6" fmla="*/ 73933 w 6627440"/>
              <a:gd name="connsiteY6" fmla="*/ 2857314 h 5401997"/>
              <a:gd name="connsiteX7" fmla="*/ 2305628 w 6627440"/>
              <a:gd name="connsiteY7" fmla="*/ 4980318 h 5401997"/>
              <a:gd name="connsiteX8" fmla="*/ 1578899 w 6627440"/>
              <a:gd name="connsiteY8" fmla="*/ 5268722 h 5401997"/>
              <a:gd name="connsiteX0" fmla="*/ 1544380 w 6627440"/>
              <a:gd name="connsiteY0" fmla="*/ 5252633 h 5398406"/>
              <a:gd name="connsiteX1" fmla="*/ 3326943 w 6627440"/>
              <a:gd name="connsiteY1" fmla="*/ 5334135 h 5398406"/>
              <a:gd name="connsiteX2" fmla="*/ 6110847 w 6627440"/>
              <a:gd name="connsiteY2" fmla="*/ 4326482 h 5398406"/>
              <a:gd name="connsiteX3" fmla="*/ 6193367 w 6627440"/>
              <a:gd name="connsiteY3" fmla="*/ 1357972 h 5398406"/>
              <a:gd name="connsiteX4" fmla="*/ 3551568 w 6627440"/>
              <a:gd name="connsiteY4" fmla="*/ 65871 h 5398406"/>
              <a:gd name="connsiteX5" fmla="*/ 1138195 w 6627440"/>
              <a:gd name="connsiteY5" fmla="*/ 428306 h 5398406"/>
              <a:gd name="connsiteX6" fmla="*/ 73933 w 6627440"/>
              <a:gd name="connsiteY6" fmla="*/ 2857314 h 5398406"/>
              <a:gd name="connsiteX7" fmla="*/ 2305628 w 6627440"/>
              <a:gd name="connsiteY7" fmla="*/ 4980318 h 5398406"/>
              <a:gd name="connsiteX8" fmla="*/ 1544380 w 6627440"/>
              <a:gd name="connsiteY8" fmla="*/ 5252633 h 5398406"/>
              <a:gd name="connsiteX0" fmla="*/ 1544380 w 6627440"/>
              <a:gd name="connsiteY0" fmla="*/ 5252633 h 5397420"/>
              <a:gd name="connsiteX1" fmla="*/ 3326943 w 6627440"/>
              <a:gd name="connsiteY1" fmla="*/ 5334135 h 5397420"/>
              <a:gd name="connsiteX2" fmla="*/ 6110847 w 6627440"/>
              <a:gd name="connsiteY2" fmla="*/ 4326482 h 5397420"/>
              <a:gd name="connsiteX3" fmla="*/ 6193367 w 6627440"/>
              <a:gd name="connsiteY3" fmla="*/ 1357972 h 5397420"/>
              <a:gd name="connsiteX4" fmla="*/ 3551568 w 6627440"/>
              <a:gd name="connsiteY4" fmla="*/ 65871 h 5397420"/>
              <a:gd name="connsiteX5" fmla="*/ 1138195 w 6627440"/>
              <a:gd name="connsiteY5" fmla="*/ 428306 h 5397420"/>
              <a:gd name="connsiteX6" fmla="*/ 73933 w 6627440"/>
              <a:gd name="connsiteY6" fmla="*/ 2857314 h 5397420"/>
              <a:gd name="connsiteX7" fmla="*/ 2305628 w 6627440"/>
              <a:gd name="connsiteY7" fmla="*/ 4980318 h 5397420"/>
              <a:gd name="connsiteX8" fmla="*/ 1544380 w 6627440"/>
              <a:gd name="connsiteY8" fmla="*/ 5252633 h 5397420"/>
              <a:gd name="connsiteX0" fmla="*/ 1544380 w 6627440"/>
              <a:gd name="connsiteY0" fmla="*/ 5252633 h 5397420"/>
              <a:gd name="connsiteX1" fmla="*/ 3326943 w 6627440"/>
              <a:gd name="connsiteY1" fmla="*/ 5334135 h 5397420"/>
              <a:gd name="connsiteX2" fmla="*/ 6110847 w 6627440"/>
              <a:gd name="connsiteY2" fmla="*/ 4326482 h 5397420"/>
              <a:gd name="connsiteX3" fmla="*/ 6193367 w 6627440"/>
              <a:gd name="connsiteY3" fmla="*/ 1357972 h 5397420"/>
              <a:gd name="connsiteX4" fmla="*/ 3551568 w 6627440"/>
              <a:gd name="connsiteY4" fmla="*/ 65871 h 5397420"/>
              <a:gd name="connsiteX5" fmla="*/ 1138195 w 6627440"/>
              <a:gd name="connsiteY5" fmla="*/ 428306 h 5397420"/>
              <a:gd name="connsiteX6" fmla="*/ 73933 w 6627440"/>
              <a:gd name="connsiteY6" fmla="*/ 2857314 h 5397420"/>
              <a:gd name="connsiteX7" fmla="*/ 2305628 w 6627440"/>
              <a:gd name="connsiteY7" fmla="*/ 4980318 h 5397420"/>
              <a:gd name="connsiteX8" fmla="*/ 1544380 w 6627440"/>
              <a:gd name="connsiteY8" fmla="*/ 5252633 h 539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7440" h="5397420">
                <a:moveTo>
                  <a:pt x="1544380" y="5252633"/>
                </a:moveTo>
                <a:cubicBezTo>
                  <a:pt x="1556207" y="5314022"/>
                  <a:pt x="2571618" y="5491175"/>
                  <a:pt x="3326943" y="5334135"/>
                </a:cubicBezTo>
                <a:cubicBezTo>
                  <a:pt x="4082268" y="5177095"/>
                  <a:pt x="5593072" y="4991595"/>
                  <a:pt x="6110847" y="4326482"/>
                </a:cubicBezTo>
                <a:cubicBezTo>
                  <a:pt x="6940830" y="3391593"/>
                  <a:pt x="6619913" y="2068074"/>
                  <a:pt x="6193367" y="1357972"/>
                </a:cubicBezTo>
                <a:cubicBezTo>
                  <a:pt x="5766821" y="647870"/>
                  <a:pt x="4394097" y="220815"/>
                  <a:pt x="3551568" y="65871"/>
                </a:cubicBezTo>
                <a:cubicBezTo>
                  <a:pt x="2709039" y="-89073"/>
                  <a:pt x="1668865" y="28380"/>
                  <a:pt x="1138195" y="428306"/>
                </a:cubicBezTo>
                <a:cubicBezTo>
                  <a:pt x="607525" y="828232"/>
                  <a:pt x="-258548" y="1960759"/>
                  <a:pt x="73933" y="2857314"/>
                </a:cubicBezTo>
                <a:cubicBezTo>
                  <a:pt x="354612" y="3898352"/>
                  <a:pt x="1151047" y="4601521"/>
                  <a:pt x="2305628" y="4980318"/>
                </a:cubicBezTo>
                <a:cubicBezTo>
                  <a:pt x="2182006" y="5243549"/>
                  <a:pt x="1544380" y="5252633"/>
                  <a:pt x="1544380" y="5252633"/>
                </a:cubicBezTo>
                <a:close/>
              </a:path>
            </a:pathLst>
          </a:custGeom>
          <a:solidFill>
            <a:schemeClr val="bg1"/>
          </a:solidFill>
          <a:ln w="190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BA5577D-51A1-410B-A1B4-2D83174D9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363065" y="596901"/>
            <a:ext cx="7207577" cy="5271936"/>
          </a:xfrm>
          <a:custGeom>
            <a:avLst/>
            <a:gdLst>
              <a:gd name="connsiteX0" fmla="*/ 1211353 w 6205126"/>
              <a:gd name="connsiteY0" fmla="*/ 5255358 h 5353967"/>
              <a:gd name="connsiteX1" fmla="*/ 5756648 w 6205126"/>
              <a:gd name="connsiteY1" fmla="*/ 4182489 h 5353967"/>
              <a:gd name="connsiteX2" fmla="*/ 5825821 w 6205126"/>
              <a:gd name="connsiteY2" fmla="*/ 1344608 h 5353967"/>
              <a:gd name="connsiteX3" fmla="*/ 3184022 w 6205126"/>
              <a:gd name="connsiteY3" fmla="*/ 52507 h 5353967"/>
              <a:gd name="connsiteX4" fmla="*/ 0 w 6205126"/>
              <a:gd name="connsiteY4" fmla="*/ 2452064 h 5353967"/>
              <a:gd name="connsiteX5" fmla="*/ 1938082 w 6205126"/>
              <a:gd name="connsiteY5" fmla="*/ 4966954 h 5353967"/>
              <a:gd name="connsiteX6" fmla="*/ 1211353 w 6205126"/>
              <a:gd name="connsiteY6" fmla="*/ 5255358 h 5353967"/>
              <a:gd name="connsiteX0" fmla="*/ 1289411 w 6283185"/>
              <a:gd name="connsiteY0" fmla="*/ 5268722 h 5367331"/>
              <a:gd name="connsiteX1" fmla="*/ 5834706 w 6283185"/>
              <a:gd name="connsiteY1" fmla="*/ 4195853 h 5367331"/>
              <a:gd name="connsiteX2" fmla="*/ 5903879 w 6283185"/>
              <a:gd name="connsiteY2" fmla="*/ 1357972 h 5367331"/>
              <a:gd name="connsiteX3" fmla="*/ 3262080 w 6283185"/>
              <a:gd name="connsiteY3" fmla="*/ 65871 h 5367331"/>
              <a:gd name="connsiteX4" fmla="*/ 848707 w 6283185"/>
              <a:gd name="connsiteY4" fmla="*/ 428306 h 5367331"/>
              <a:gd name="connsiteX5" fmla="*/ 78058 w 6283185"/>
              <a:gd name="connsiteY5" fmla="*/ 2465428 h 5367331"/>
              <a:gd name="connsiteX6" fmla="*/ 2016140 w 6283185"/>
              <a:gd name="connsiteY6" fmla="*/ 4980318 h 5367331"/>
              <a:gd name="connsiteX7" fmla="*/ 1289411 w 6283185"/>
              <a:gd name="connsiteY7" fmla="*/ 5268722 h 5367331"/>
              <a:gd name="connsiteX0" fmla="*/ 1289411 w 6283185"/>
              <a:gd name="connsiteY0" fmla="*/ 5268722 h 5367331"/>
              <a:gd name="connsiteX1" fmla="*/ 5834706 w 6283185"/>
              <a:gd name="connsiteY1" fmla="*/ 4195853 h 5367331"/>
              <a:gd name="connsiteX2" fmla="*/ 5903879 w 6283185"/>
              <a:gd name="connsiteY2" fmla="*/ 1357972 h 5367331"/>
              <a:gd name="connsiteX3" fmla="*/ 3262080 w 6283185"/>
              <a:gd name="connsiteY3" fmla="*/ 65871 h 5367331"/>
              <a:gd name="connsiteX4" fmla="*/ 848707 w 6283185"/>
              <a:gd name="connsiteY4" fmla="*/ 428306 h 5367331"/>
              <a:gd name="connsiteX5" fmla="*/ 78058 w 6283185"/>
              <a:gd name="connsiteY5" fmla="*/ 2465428 h 5367331"/>
              <a:gd name="connsiteX6" fmla="*/ 2016140 w 6283185"/>
              <a:gd name="connsiteY6" fmla="*/ 4980318 h 5367331"/>
              <a:gd name="connsiteX7" fmla="*/ 1289411 w 6283185"/>
              <a:gd name="connsiteY7" fmla="*/ 5268722 h 5367331"/>
              <a:gd name="connsiteX0" fmla="*/ 1436406 w 6430180"/>
              <a:gd name="connsiteY0" fmla="*/ 5268722 h 5367331"/>
              <a:gd name="connsiteX1" fmla="*/ 5981701 w 6430180"/>
              <a:gd name="connsiteY1" fmla="*/ 4195853 h 5367331"/>
              <a:gd name="connsiteX2" fmla="*/ 6050874 w 6430180"/>
              <a:gd name="connsiteY2" fmla="*/ 1357972 h 5367331"/>
              <a:gd name="connsiteX3" fmla="*/ 3409075 w 6430180"/>
              <a:gd name="connsiteY3" fmla="*/ 65871 h 5367331"/>
              <a:gd name="connsiteX4" fmla="*/ 995702 w 6430180"/>
              <a:gd name="connsiteY4" fmla="*/ 428306 h 5367331"/>
              <a:gd name="connsiteX5" fmla="*/ 64901 w 6430180"/>
              <a:gd name="connsiteY5" fmla="*/ 2479942 h 5367331"/>
              <a:gd name="connsiteX6" fmla="*/ 2163135 w 6430180"/>
              <a:gd name="connsiteY6" fmla="*/ 4980318 h 5367331"/>
              <a:gd name="connsiteX7" fmla="*/ 1436406 w 6430180"/>
              <a:gd name="connsiteY7" fmla="*/ 5268722 h 5367331"/>
              <a:gd name="connsiteX0" fmla="*/ 1436406 w 6430180"/>
              <a:gd name="connsiteY0" fmla="*/ 5268722 h 5367331"/>
              <a:gd name="connsiteX1" fmla="*/ 5981701 w 6430180"/>
              <a:gd name="connsiteY1" fmla="*/ 4195853 h 5367331"/>
              <a:gd name="connsiteX2" fmla="*/ 6050874 w 6430180"/>
              <a:gd name="connsiteY2" fmla="*/ 1357972 h 5367331"/>
              <a:gd name="connsiteX3" fmla="*/ 3409075 w 6430180"/>
              <a:gd name="connsiteY3" fmla="*/ 65871 h 5367331"/>
              <a:gd name="connsiteX4" fmla="*/ 995702 w 6430180"/>
              <a:gd name="connsiteY4" fmla="*/ 428306 h 5367331"/>
              <a:gd name="connsiteX5" fmla="*/ 64901 w 6430180"/>
              <a:gd name="connsiteY5" fmla="*/ 2479942 h 5367331"/>
              <a:gd name="connsiteX6" fmla="*/ 2163135 w 6430180"/>
              <a:gd name="connsiteY6" fmla="*/ 4980318 h 5367331"/>
              <a:gd name="connsiteX7" fmla="*/ 1436406 w 6430180"/>
              <a:gd name="connsiteY7" fmla="*/ 5268722 h 5367331"/>
              <a:gd name="connsiteX0" fmla="*/ 1411608 w 6405382"/>
              <a:gd name="connsiteY0" fmla="*/ 5268722 h 5367331"/>
              <a:gd name="connsiteX1" fmla="*/ 5956903 w 6405382"/>
              <a:gd name="connsiteY1" fmla="*/ 4195853 h 5367331"/>
              <a:gd name="connsiteX2" fmla="*/ 6026076 w 6405382"/>
              <a:gd name="connsiteY2" fmla="*/ 1357972 h 5367331"/>
              <a:gd name="connsiteX3" fmla="*/ 3384277 w 6405382"/>
              <a:gd name="connsiteY3" fmla="*/ 65871 h 5367331"/>
              <a:gd name="connsiteX4" fmla="*/ 970904 w 6405382"/>
              <a:gd name="connsiteY4" fmla="*/ 428306 h 5367331"/>
              <a:gd name="connsiteX5" fmla="*/ 66795 w 6405382"/>
              <a:gd name="connsiteY5" fmla="*/ 2755714 h 5367331"/>
              <a:gd name="connsiteX6" fmla="*/ 2138337 w 6405382"/>
              <a:gd name="connsiteY6" fmla="*/ 4980318 h 5367331"/>
              <a:gd name="connsiteX7" fmla="*/ 1411608 w 6405382"/>
              <a:gd name="connsiteY7" fmla="*/ 5268722 h 5367331"/>
              <a:gd name="connsiteX0" fmla="*/ 1430501 w 6424275"/>
              <a:gd name="connsiteY0" fmla="*/ 5268722 h 5367331"/>
              <a:gd name="connsiteX1" fmla="*/ 5975796 w 6424275"/>
              <a:gd name="connsiteY1" fmla="*/ 4195853 h 5367331"/>
              <a:gd name="connsiteX2" fmla="*/ 6044969 w 6424275"/>
              <a:gd name="connsiteY2" fmla="*/ 1357972 h 5367331"/>
              <a:gd name="connsiteX3" fmla="*/ 3403170 w 6424275"/>
              <a:gd name="connsiteY3" fmla="*/ 65871 h 5367331"/>
              <a:gd name="connsiteX4" fmla="*/ 989797 w 6424275"/>
              <a:gd name="connsiteY4" fmla="*/ 428306 h 5367331"/>
              <a:gd name="connsiteX5" fmla="*/ 85688 w 6424275"/>
              <a:gd name="connsiteY5" fmla="*/ 2755714 h 5367331"/>
              <a:gd name="connsiteX6" fmla="*/ 2157230 w 6424275"/>
              <a:gd name="connsiteY6" fmla="*/ 4980318 h 5367331"/>
              <a:gd name="connsiteX7" fmla="*/ 1430501 w 6424275"/>
              <a:gd name="connsiteY7" fmla="*/ 5268722 h 5367331"/>
              <a:gd name="connsiteX0" fmla="*/ 1578899 w 6572673"/>
              <a:gd name="connsiteY0" fmla="*/ 5268722 h 5367331"/>
              <a:gd name="connsiteX1" fmla="*/ 6124194 w 6572673"/>
              <a:gd name="connsiteY1" fmla="*/ 4195853 h 5367331"/>
              <a:gd name="connsiteX2" fmla="*/ 6193367 w 6572673"/>
              <a:gd name="connsiteY2" fmla="*/ 1357972 h 5367331"/>
              <a:gd name="connsiteX3" fmla="*/ 3551568 w 6572673"/>
              <a:gd name="connsiteY3" fmla="*/ 65871 h 5367331"/>
              <a:gd name="connsiteX4" fmla="*/ 1138195 w 6572673"/>
              <a:gd name="connsiteY4" fmla="*/ 428306 h 5367331"/>
              <a:gd name="connsiteX5" fmla="*/ 73933 w 6572673"/>
              <a:gd name="connsiteY5" fmla="*/ 2857314 h 5367331"/>
              <a:gd name="connsiteX6" fmla="*/ 2305628 w 6572673"/>
              <a:gd name="connsiteY6" fmla="*/ 4980318 h 5367331"/>
              <a:gd name="connsiteX7" fmla="*/ 1578899 w 6572673"/>
              <a:gd name="connsiteY7" fmla="*/ 5268722 h 5367331"/>
              <a:gd name="connsiteX0" fmla="*/ 1578899 w 6437841"/>
              <a:gd name="connsiteY0" fmla="*/ 5268722 h 5396792"/>
              <a:gd name="connsiteX1" fmla="*/ 6110847 w 6437841"/>
              <a:gd name="connsiteY1" fmla="*/ 4326482 h 5396792"/>
              <a:gd name="connsiteX2" fmla="*/ 6193367 w 6437841"/>
              <a:gd name="connsiteY2" fmla="*/ 1357972 h 5396792"/>
              <a:gd name="connsiteX3" fmla="*/ 3551568 w 6437841"/>
              <a:gd name="connsiteY3" fmla="*/ 65871 h 5396792"/>
              <a:gd name="connsiteX4" fmla="*/ 1138195 w 6437841"/>
              <a:gd name="connsiteY4" fmla="*/ 428306 h 5396792"/>
              <a:gd name="connsiteX5" fmla="*/ 73933 w 6437841"/>
              <a:gd name="connsiteY5" fmla="*/ 2857314 h 5396792"/>
              <a:gd name="connsiteX6" fmla="*/ 2305628 w 6437841"/>
              <a:gd name="connsiteY6" fmla="*/ 4980318 h 5396792"/>
              <a:gd name="connsiteX7" fmla="*/ 1578899 w 6437841"/>
              <a:gd name="connsiteY7" fmla="*/ 5268722 h 5396792"/>
              <a:gd name="connsiteX0" fmla="*/ 1578899 w 6568956"/>
              <a:gd name="connsiteY0" fmla="*/ 5268722 h 5396792"/>
              <a:gd name="connsiteX1" fmla="*/ 6110847 w 6568956"/>
              <a:gd name="connsiteY1" fmla="*/ 4326482 h 5396792"/>
              <a:gd name="connsiteX2" fmla="*/ 6193367 w 6568956"/>
              <a:gd name="connsiteY2" fmla="*/ 1357972 h 5396792"/>
              <a:gd name="connsiteX3" fmla="*/ 3551568 w 6568956"/>
              <a:gd name="connsiteY3" fmla="*/ 65871 h 5396792"/>
              <a:gd name="connsiteX4" fmla="*/ 1138195 w 6568956"/>
              <a:gd name="connsiteY4" fmla="*/ 428306 h 5396792"/>
              <a:gd name="connsiteX5" fmla="*/ 73933 w 6568956"/>
              <a:gd name="connsiteY5" fmla="*/ 2857314 h 5396792"/>
              <a:gd name="connsiteX6" fmla="*/ 2305628 w 6568956"/>
              <a:gd name="connsiteY6" fmla="*/ 4980318 h 5396792"/>
              <a:gd name="connsiteX7" fmla="*/ 1578899 w 6568956"/>
              <a:gd name="connsiteY7" fmla="*/ 5268722 h 5396792"/>
              <a:gd name="connsiteX0" fmla="*/ 1578899 w 6627440"/>
              <a:gd name="connsiteY0" fmla="*/ 5268722 h 5396792"/>
              <a:gd name="connsiteX1" fmla="*/ 6110847 w 6627440"/>
              <a:gd name="connsiteY1" fmla="*/ 4326482 h 5396792"/>
              <a:gd name="connsiteX2" fmla="*/ 6193367 w 6627440"/>
              <a:gd name="connsiteY2" fmla="*/ 1357972 h 5396792"/>
              <a:gd name="connsiteX3" fmla="*/ 3551568 w 6627440"/>
              <a:gd name="connsiteY3" fmla="*/ 65871 h 5396792"/>
              <a:gd name="connsiteX4" fmla="*/ 1138195 w 6627440"/>
              <a:gd name="connsiteY4" fmla="*/ 428306 h 5396792"/>
              <a:gd name="connsiteX5" fmla="*/ 73933 w 6627440"/>
              <a:gd name="connsiteY5" fmla="*/ 2857314 h 5396792"/>
              <a:gd name="connsiteX6" fmla="*/ 2305628 w 6627440"/>
              <a:gd name="connsiteY6" fmla="*/ 4980318 h 5396792"/>
              <a:gd name="connsiteX7" fmla="*/ 1578899 w 6627440"/>
              <a:gd name="connsiteY7" fmla="*/ 5268722 h 5396792"/>
              <a:gd name="connsiteX0" fmla="*/ 1578899 w 6627440"/>
              <a:gd name="connsiteY0" fmla="*/ 5268722 h 5362841"/>
              <a:gd name="connsiteX1" fmla="*/ 6110847 w 6627440"/>
              <a:gd name="connsiteY1" fmla="*/ 4326482 h 5362841"/>
              <a:gd name="connsiteX2" fmla="*/ 6193367 w 6627440"/>
              <a:gd name="connsiteY2" fmla="*/ 1357972 h 5362841"/>
              <a:gd name="connsiteX3" fmla="*/ 3551568 w 6627440"/>
              <a:gd name="connsiteY3" fmla="*/ 65871 h 5362841"/>
              <a:gd name="connsiteX4" fmla="*/ 1138195 w 6627440"/>
              <a:gd name="connsiteY4" fmla="*/ 428306 h 5362841"/>
              <a:gd name="connsiteX5" fmla="*/ 73933 w 6627440"/>
              <a:gd name="connsiteY5" fmla="*/ 2857314 h 5362841"/>
              <a:gd name="connsiteX6" fmla="*/ 2305628 w 6627440"/>
              <a:gd name="connsiteY6" fmla="*/ 4980318 h 5362841"/>
              <a:gd name="connsiteX7" fmla="*/ 1578899 w 6627440"/>
              <a:gd name="connsiteY7" fmla="*/ 5268722 h 5362841"/>
              <a:gd name="connsiteX0" fmla="*/ 1578899 w 6627440"/>
              <a:gd name="connsiteY0" fmla="*/ 5268722 h 5400918"/>
              <a:gd name="connsiteX1" fmla="*/ 3326943 w 6627440"/>
              <a:gd name="connsiteY1" fmla="*/ 5334135 h 5400918"/>
              <a:gd name="connsiteX2" fmla="*/ 6110847 w 6627440"/>
              <a:gd name="connsiteY2" fmla="*/ 4326482 h 5400918"/>
              <a:gd name="connsiteX3" fmla="*/ 6193367 w 6627440"/>
              <a:gd name="connsiteY3" fmla="*/ 1357972 h 5400918"/>
              <a:gd name="connsiteX4" fmla="*/ 3551568 w 6627440"/>
              <a:gd name="connsiteY4" fmla="*/ 65871 h 5400918"/>
              <a:gd name="connsiteX5" fmla="*/ 1138195 w 6627440"/>
              <a:gd name="connsiteY5" fmla="*/ 428306 h 5400918"/>
              <a:gd name="connsiteX6" fmla="*/ 73933 w 6627440"/>
              <a:gd name="connsiteY6" fmla="*/ 2857314 h 5400918"/>
              <a:gd name="connsiteX7" fmla="*/ 2305628 w 6627440"/>
              <a:gd name="connsiteY7" fmla="*/ 4980318 h 5400918"/>
              <a:gd name="connsiteX8" fmla="*/ 1578899 w 6627440"/>
              <a:gd name="connsiteY8" fmla="*/ 5268722 h 5400918"/>
              <a:gd name="connsiteX0" fmla="*/ 1578899 w 6627440"/>
              <a:gd name="connsiteY0" fmla="*/ 5268722 h 5401997"/>
              <a:gd name="connsiteX1" fmla="*/ 3326943 w 6627440"/>
              <a:gd name="connsiteY1" fmla="*/ 5334135 h 5401997"/>
              <a:gd name="connsiteX2" fmla="*/ 6110847 w 6627440"/>
              <a:gd name="connsiteY2" fmla="*/ 4326482 h 5401997"/>
              <a:gd name="connsiteX3" fmla="*/ 6193367 w 6627440"/>
              <a:gd name="connsiteY3" fmla="*/ 1357972 h 5401997"/>
              <a:gd name="connsiteX4" fmla="*/ 3551568 w 6627440"/>
              <a:gd name="connsiteY4" fmla="*/ 65871 h 5401997"/>
              <a:gd name="connsiteX5" fmla="*/ 1138195 w 6627440"/>
              <a:gd name="connsiteY5" fmla="*/ 428306 h 5401997"/>
              <a:gd name="connsiteX6" fmla="*/ 73933 w 6627440"/>
              <a:gd name="connsiteY6" fmla="*/ 2857314 h 5401997"/>
              <a:gd name="connsiteX7" fmla="*/ 2305628 w 6627440"/>
              <a:gd name="connsiteY7" fmla="*/ 4980318 h 5401997"/>
              <a:gd name="connsiteX8" fmla="*/ 1578899 w 6627440"/>
              <a:gd name="connsiteY8" fmla="*/ 5268722 h 5401997"/>
              <a:gd name="connsiteX0" fmla="*/ 1544380 w 6627440"/>
              <a:gd name="connsiteY0" fmla="*/ 5252633 h 5398406"/>
              <a:gd name="connsiteX1" fmla="*/ 3326943 w 6627440"/>
              <a:gd name="connsiteY1" fmla="*/ 5334135 h 5398406"/>
              <a:gd name="connsiteX2" fmla="*/ 6110847 w 6627440"/>
              <a:gd name="connsiteY2" fmla="*/ 4326482 h 5398406"/>
              <a:gd name="connsiteX3" fmla="*/ 6193367 w 6627440"/>
              <a:gd name="connsiteY3" fmla="*/ 1357972 h 5398406"/>
              <a:gd name="connsiteX4" fmla="*/ 3551568 w 6627440"/>
              <a:gd name="connsiteY4" fmla="*/ 65871 h 5398406"/>
              <a:gd name="connsiteX5" fmla="*/ 1138195 w 6627440"/>
              <a:gd name="connsiteY5" fmla="*/ 428306 h 5398406"/>
              <a:gd name="connsiteX6" fmla="*/ 73933 w 6627440"/>
              <a:gd name="connsiteY6" fmla="*/ 2857314 h 5398406"/>
              <a:gd name="connsiteX7" fmla="*/ 2305628 w 6627440"/>
              <a:gd name="connsiteY7" fmla="*/ 4980318 h 5398406"/>
              <a:gd name="connsiteX8" fmla="*/ 1544380 w 6627440"/>
              <a:gd name="connsiteY8" fmla="*/ 5252633 h 5398406"/>
              <a:gd name="connsiteX0" fmla="*/ 1544380 w 6627440"/>
              <a:gd name="connsiteY0" fmla="*/ 5252633 h 5397420"/>
              <a:gd name="connsiteX1" fmla="*/ 3326943 w 6627440"/>
              <a:gd name="connsiteY1" fmla="*/ 5334135 h 5397420"/>
              <a:gd name="connsiteX2" fmla="*/ 6110847 w 6627440"/>
              <a:gd name="connsiteY2" fmla="*/ 4326482 h 5397420"/>
              <a:gd name="connsiteX3" fmla="*/ 6193367 w 6627440"/>
              <a:gd name="connsiteY3" fmla="*/ 1357972 h 5397420"/>
              <a:gd name="connsiteX4" fmla="*/ 3551568 w 6627440"/>
              <a:gd name="connsiteY4" fmla="*/ 65871 h 5397420"/>
              <a:gd name="connsiteX5" fmla="*/ 1138195 w 6627440"/>
              <a:gd name="connsiteY5" fmla="*/ 428306 h 5397420"/>
              <a:gd name="connsiteX6" fmla="*/ 73933 w 6627440"/>
              <a:gd name="connsiteY6" fmla="*/ 2857314 h 5397420"/>
              <a:gd name="connsiteX7" fmla="*/ 2305628 w 6627440"/>
              <a:gd name="connsiteY7" fmla="*/ 4980318 h 5397420"/>
              <a:gd name="connsiteX8" fmla="*/ 1544380 w 6627440"/>
              <a:gd name="connsiteY8" fmla="*/ 5252633 h 5397420"/>
              <a:gd name="connsiteX0" fmla="*/ 1544380 w 6627440"/>
              <a:gd name="connsiteY0" fmla="*/ 5252633 h 5397420"/>
              <a:gd name="connsiteX1" fmla="*/ 3326943 w 6627440"/>
              <a:gd name="connsiteY1" fmla="*/ 5334135 h 5397420"/>
              <a:gd name="connsiteX2" fmla="*/ 6110847 w 6627440"/>
              <a:gd name="connsiteY2" fmla="*/ 4326482 h 5397420"/>
              <a:gd name="connsiteX3" fmla="*/ 6193367 w 6627440"/>
              <a:gd name="connsiteY3" fmla="*/ 1357972 h 5397420"/>
              <a:gd name="connsiteX4" fmla="*/ 3551568 w 6627440"/>
              <a:gd name="connsiteY4" fmla="*/ 65871 h 5397420"/>
              <a:gd name="connsiteX5" fmla="*/ 1138195 w 6627440"/>
              <a:gd name="connsiteY5" fmla="*/ 428306 h 5397420"/>
              <a:gd name="connsiteX6" fmla="*/ 73933 w 6627440"/>
              <a:gd name="connsiteY6" fmla="*/ 2857314 h 5397420"/>
              <a:gd name="connsiteX7" fmla="*/ 2305628 w 6627440"/>
              <a:gd name="connsiteY7" fmla="*/ 4980318 h 5397420"/>
              <a:gd name="connsiteX8" fmla="*/ 1544380 w 6627440"/>
              <a:gd name="connsiteY8" fmla="*/ 5252633 h 539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27440" h="5397420">
                <a:moveTo>
                  <a:pt x="1544380" y="5252633"/>
                </a:moveTo>
                <a:cubicBezTo>
                  <a:pt x="1556207" y="5314022"/>
                  <a:pt x="2571618" y="5491175"/>
                  <a:pt x="3326943" y="5334135"/>
                </a:cubicBezTo>
                <a:cubicBezTo>
                  <a:pt x="4082268" y="5177095"/>
                  <a:pt x="5593072" y="4991595"/>
                  <a:pt x="6110847" y="4326482"/>
                </a:cubicBezTo>
                <a:cubicBezTo>
                  <a:pt x="6940830" y="3391593"/>
                  <a:pt x="6619913" y="2068074"/>
                  <a:pt x="6193367" y="1357972"/>
                </a:cubicBezTo>
                <a:cubicBezTo>
                  <a:pt x="5766821" y="647870"/>
                  <a:pt x="4394097" y="220815"/>
                  <a:pt x="3551568" y="65871"/>
                </a:cubicBezTo>
                <a:cubicBezTo>
                  <a:pt x="2709039" y="-89073"/>
                  <a:pt x="1668865" y="28380"/>
                  <a:pt x="1138195" y="428306"/>
                </a:cubicBezTo>
                <a:cubicBezTo>
                  <a:pt x="607525" y="828232"/>
                  <a:pt x="-258548" y="1960759"/>
                  <a:pt x="73933" y="2857314"/>
                </a:cubicBezTo>
                <a:cubicBezTo>
                  <a:pt x="354612" y="3898352"/>
                  <a:pt x="1151047" y="4601521"/>
                  <a:pt x="2305628" y="4980318"/>
                </a:cubicBezTo>
                <a:cubicBezTo>
                  <a:pt x="2182006" y="5243549"/>
                  <a:pt x="1544380" y="5252633"/>
                  <a:pt x="1544380" y="5252633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8158D-19E8-145A-B8C7-CE51A639614D}"/>
              </a:ext>
            </a:extLst>
          </p:cNvPr>
          <p:cNvSpPr txBox="1">
            <a:spLocks/>
          </p:cNvSpPr>
          <p:nvPr/>
        </p:nvSpPr>
        <p:spPr>
          <a:xfrm>
            <a:off x="2147102" y="2393362"/>
            <a:ext cx="10582618" cy="1414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How to present your </a:t>
            </a:r>
          </a:p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scientific data</a:t>
            </a:r>
          </a:p>
        </p:txBody>
      </p:sp>
    </p:spTree>
    <p:extLst>
      <p:ext uri="{BB962C8B-B14F-4D97-AF65-F5344CB8AC3E}">
        <p14:creationId xmlns:p14="http://schemas.microsoft.com/office/powerpoint/2010/main" val="266397713"/>
      </p:ext>
    </p:extLst>
  </p:cSld>
  <p:clrMapOvr>
    <a:masterClrMapping/>
  </p:clrMapOvr>
</p:sld>
</file>

<file path=ppt/theme/theme1.xml><?xml version="1.0" encoding="utf-8"?>
<a:theme xmlns:a="http://schemas.openxmlformats.org/drawingml/2006/main" name="Chitchat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The Hand">
      <a:majorFont>
        <a:latin typeface="The Serif Hand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tchatVTI" id="{08BB1610-1071-4750-BA6F-EA15E875FFCD}" vid="{D7BDF053-2181-45AE-9365-FFAA906CB4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</TotalTime>
  <Words>739</Words>
  <Application>Microsoft Macintosh PowerPoint</Application>
  <PresentationFormat>Widescreen</PresentationFormat>
  <Paragraphs>163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Courier New</vt:lpstr>
      <vt:lpstr>The Hand</vt:lpstr>
      <vt:lpstr>The Serif Hand</vt:lpstr>
      <vt:lpstr>ChitchatVTI</vt:lpstr>
      <vt:lpstr>How to manage &amp; present scientific  data</vt:lpstr>
      <vt:lpstr>Before we start, some context</vt:lpstr>
      <vt:lpstr>Data management 101</vt:lpstr>
      <vt:lpstr>My basic rules of data management</vt:lpstr>
      <vt:lpstr>Clinical data usually comes in 2 formats</vt:lpstr>
      <vt:lpstr>Often, we need to “summarize” long format tables</vt:lpstr>
      <vt:lpstr>Often, we have to “join” tables to create datasets ready for analysis</vt:lpstr>
      <vt:lpstr>Use a reliable data management and analysis tool</vt:lpstr>
      <vt:lpstr>PowerPoint Presentation</vt:lpstr>
      <vt:lpstr>1. Tell a story with your data and provide context</vt:lpstr>
      <vt:lpstr>2. Keep it simple</vt:lpstr>
      <vt:lpstr>3. Put different data where it belongs</vt:lpstr>
      <vt:lpstr>4. Data in text is tricky, but important</vt:lpstr>
      <vt:lpstr>5. Tables are all about formatting, when in doubt, use the JAMA format</vt:lpstr>
      <vt:lpstr>PowerPoint Presentation</vt:lpstr>
      <vt:lpstr>6. Figures convey information like no other medium</vt:lpstr>
      <vt:lpstr>6.1. Figures: use position, color, and shapes effectively</vt:lpstr>
      <vt:lpstr>6.1. Figures: use position, color, and shapes effectively</vt:lpstr>
      <vt:lpstr>6.2. Figures: use captions and don’t mislead the reader</vt:lpstr>
      <vt:lpstr>6.3. Figures: message trumps beauty</vt:lpstr>
      <vt:lpstr>6.4. Figures: find the right figure for the right data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Present Scientific data</dc:title>
  <dc:creator>L. Nelson Sanchez-Pinto</dc:creator>
  <cp:lastModifiedBy>L. Nelson Sanchez-Pinto</cp:lastModifiedBy>
  <cp:revision>10</cp:revision>
  <dcterms:created xsi:type="dcterms:W3CDTF">2023-03-17T19:44:38Z</dcterms:created>
  <dcterms:modified xsi:type="dcterms:W3CDTF">2024-09-02T23:41:46Z</dcterms:modified>
</cp:coreProperties>
</file>